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27"/>
  </p:notesMasterIdLst>
  <p:handoutMasterIdLst>
    <p:handoutMasterId r:id="rId28"/>
  </p:handoutMasterIdLst>
  <p:sldIdLst>
    <p:sldId id="257" r:id="rId3"/>
    <p:sldId id="269" r:id="rId4"/>
    <p:sldId id="270" r:id="rId5"/>
    <p:sldId id="276" r:id="rId6"/>
    <p:sldId id="277" r:id="rId7"/>
    <p:sldId id="278" r:id="rId8"/>
    <p:sldId id="279" r:id="rId9"/>
    <p:sldId id="271" r:id="rId10"/>
    <p:sldId id="280" r:id="rId11"/>
    <p:sldId id="281" r:id="rId12"/>
    <p:sldId id="282" r:id="rId13"/>
    <p:sldId id="272" r:id="rId14"/>
    <p:sldId id="283" r:id="rId15"/>
    <p:sldId id="289" r:id="rId16"/>
    <p:sldId id="284" r:id="rId17"/>
    <p:sldId id="293" r:id="rId18"/>
    <p:sldId id="285" r:id="rId19"/>
    <p:sldId id="301" r:id="rId20"/>
    <p:sldId id="273" r:id="rId21"/>
    <p:sldId id="286" r:id="rId22"/>
    <p:sldId id="287" r:id="rId23"/>
    <p:sldId id="291" r:id="rId24"/>
    <p:sldId id="292" r:id="rId25"/>
    <p:sldId id="290" r:id="rId26"/>
  </p:sldIdLst>
  <p:sldSz cx="12192000" cy="6858000"/>
  <p:notesSz cx="6858000" cy="9144000"/>
  <p:defaultTextStyle>
    <a:defPPr>
      <a:defRPr lang="zh-CN"/>
    </a:defPPr>
    <a:lvl1pPr marL="0" algn="l" defTabSz="912495" rtl="0" eaLnBrk="1" latinLnBrk="0" hangingPunct="1">
      <a:defRPr sz="1800" kern="1200">
        <a:solidFill>
          <a:schemeClr val="tx1"/>
        </a:solidFill>
        <a:latin typeface="+mn-lt"/>
        <a:ea typeface="+mn-ea"/>
        <a:cs typeface="+mn-cs"/>
      </a:defRPr>
    </a:lvl1pPr>
    <a:lvl2pPr marL="456565" algn="l" defTabSz="912495" rtl="0" eaLnBrk="1" latinLnBrk="0" hangingPunct="1">
      <a:defRPr sz="1800" kern="1200">
        <a:solidFill>
          <a:schemeClr val="tx1"/>
        </a:solidFill>
        <a:latin typeface="+mn-lt"/>
        <a:ea typeface="+mn-ea"/>
        <a:cs typeface="+mn-cs"/>
      </a:defRPr>
    </a:lvl2pPr>
    <a:lvl3pPr marL="912495" algn="l" defTabSz="912495" rtl="0" eaLnBrk="1" latinLnBrk="0" hangingPunct="1">
      <a:defRPr sz="1800" kern="1200">
        <a:solidFill>
          <a:schemeClr val="tx1"/>
        </a:solidFill>
        <a:latin typeface="+mn-lt"/>
        <a:ea typeface="+mn-ea"/>
        <a:cs typeface="+mn-cs"/>
      </a:defRPr>
    </a:lvl3pPr>
    <a:lvl4pPr marL="1369060" algn="l" defTabSz="912495" rtl="0" eaLnBrk="1" latinLnBrk="0" hangingPunct="1">
      <a:defRPr sz="1800" kern="1200">
        <a:solidFill>
          <a:schemeClr val="tx1"/>
        </a:solidFill>
        <a:latin typeface="+mn-lt"/>
        <a:ea typeface="+mn-ea"/>
        <a:cs typeface="+mn-cs"/>
      </a:defRPr>
    </a:lvl4pPr>
    <a:lvl5pPr marL="1824990" algn="l" defTabSz="912495" rtl="0" eaLnBrk="1" latinLnBrk="0" hangingPunct="1">
      <a:defRPr sz="1800" kern="1200">
        <a:solidFill>
          <a:schemeClr val="tx1"/>
        </a:solidFill>
        <a:latin typeface="+mn-lt"/>
        <a:ea typeface="+mn-ea"/>
        <a:cs typeface="+mn-cs"/>
      </a:defRPr>
    </a:lvl5pPr>
    <a:lvl6pPr marL="2281555" algn="l" defTabSz="912495" rtl="0" eaLnBrk="1" latinLnBrk="0" hangingPunct="1">
      <a:defRPr sz="1800" kern="1200">
        <a:solidFill>
          <a:schemeClr val="tx1"/>
        </a:solidFill>
        <a:latin typeface="+mn-lt"/>
        <a:ea typeface="+mn-ea"/>
        <a:cs typeface="+mn-cs"/>
      </a:defRPr>
    </a:lvl6pPr>
    <a:lvl7pPr marL="2737485" algn="l" defTabSz="912495" rtl="0" eaLnBrk="1" latinLnBrk="0" hangingPunct="1">
      <a:defRPr sz="1800" kern="1200">
        <a:solidFill>
          <a:schemeClr val="tx1"/>
        </a:solidFill>
        <a:latin typeface="+mn-lt"/>
        <a:ea typeface="+mn-ea"/>
        <a:cs typeface="+mn-cs"/>
      </a:defRPr>
    </a:lvl7pPr>
    <a:lvl8pPr marL="3194050" algn="l" defTabSz="912495" rtl="0" eaLnBrk="1" latinLnBrk="0" hangingPunct="1">
      <a:defRPr sz="1800" kern="1200">
        <a:solidFill>
          <a:schemeClr val="tx1"/>
        </a:solidFill>
        <a:latin typeface="+mn-lt"/>
        <a:ea typeface="+mn-ea"/>
        <a:cs typeface="+mn-cs"/>
      </a:defRPr>
    </a:lvl8pPr>
    <a:lvl9pPr marL="3649980" algn="l" defTabSz="91249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9">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71F9"/>
    <a:srgbClr val="20D9D5"/>
    <a:srgbClr val="5F75F3"/>
    <a:srgbClr val="17E3D5"/>
    <a:srgbClr val="4FD696"/>
    <a:srgbClr val="31B7B5"/>
    <a:srgbClr val="6074EC"/>
    <a:srgbClr val="1AE0D6"/>
    <a:srgbClr val="5B73FE"/>
    <a:srgbClr val="5F74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68" autoAdjust="0"/>
    <p:restoredTop sz="94660"/>
  </p:normalViewPr>
  <p:slideViewPr>
    <p:cSldViewPr snapToGrid="0">
      <p:cViewPr varScale="1">
        <p:scale>
          <a:sx n="61" d="100"/>
          <a:sy n="61" d="100"/>
        </p:scale>
        <p:origin x="132" y="1074"/>
      </p:cViewPr>
      <p:guideLst>
        <p:guide orient="horz" pos="218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2018/10/26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2018/10/26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2495" rtl="0" eaLnBrk="1" latinLnBrk="0" hangingPunct="1">
      <a:defRPr sz="1200" kern="1200">
        <a:solidFill>
          <a:schemeClr val="tx1"/>
        </a:solidFill>
        <a:latin typeface="+mn-lt"/>
        <a:ea typeface="+mn-ea"/>
        <a:cs typeface="+mn-cs"/>
      </a:defRPr>
    </a:lvl1pPr>
    <a:lvl2pPr marL="456565" algn="l" defTabSz="912495" rtl="0" eaLnBrk="1" latinLnBrk="0" hangingPunct="1">
      <a:defRPr sz="1200" kern="1200">
        <a:solidFill>
          <a:schemeClr val="tx1"/>
        </a:solidFill>
        <a:latin typeface="+mn-lt"/>
        <a:ea typeface="+mn-ea"/>
        <a:cs typeface="+mn-cs"/>
      </a:defRPr>
    </a:lvl2pPr>
    <a:lvl3pPr marL="912495" algn="l" defTabSz="912495" rtl="0" eaLnBrk="1" latinLnBrk="0" hangingPunct="1">
      <a:defRPr sz="1200" kern="1200">
        <a:solidFill>
          <a:schemeClr val="tx1"/>
        </a:solidFill>
        <a:latin typeface="+mn-lt"/>
        <a:ea typeface="+mn-ea"/>
        <a:cs typeface="+mn-cs"/>
      </a:defRPr>
    </a:lvl3pPr>
    <a:lvl4pPr marL="1369060" algn="l" defTabSz="912495" rtl="0" eaLnBrk="1" latinLnBrk="0" hangingPunct="1">
      <a:defRPr sz="1200" kern="1200">
        <a:solidFill>
          <a:schemeClr val="tx1"/>
        </a:solidFill>
        <a:latin typeface="+mn-lt"/>
        <a:ea typeface="+mn-ea"/>
        <a:cs typeface="+mn-cs"/>
      </a:defRPr>
    </a:lvl4pPr>
    <a:lvl5pPr marL="1824990" algn="l" defTabSz="912495" rtl="0" eaLnBrk="1" latinLnBrk="0" hangingPunct="1">
      <a:defRPr sz="1200" kern="1200">
        <a:solidFill>
          <a:schemeClr val="tx1"/>
        </a:solidFill>
        <a:latin typeface="+mn-lt"/>
        <a:ea typeface="+mn-ea"/>
        <a:cs typeface="+mn-cs"/>
      </a:defRPr>
    </a:lvl5pPr>
    <a:lvl6pPr marL="2281555" algn="l" defTabSz="912495" rtl="0" eaLnBrk="1" latinLnBrk="0" hangingPunct="1">
      <a:defRPr sz="1200" kern="1200">
        <a:solidFill>
          <a:schemeClr val="tx1"/>
        </a:solidFill>
        <a:latin typeface="+mn-lt"/>
        <a:ea typeface="+mn-ea"/>
        <a:cs typeface="+mn-cs"/>
      </a:defRPr>
    </a:lvl6pPr>
    <a:lvl7pPr marL="2737485" algn="l" defTabSz="912495" rtl="0" eaLnBrk="1" latinLnBrk="0" hangingPunct="1">
      <a:defRPr sz="1200" kern="1200">
        <a:solidFill>
          <a:schemeClr val="tx1"/>
        </a:solidFill>
        <a:latin typeface="+mn-lt"/>
        <a:ea typeface="+mn-ea"/>
        <a:cs typeface="+mn-cs"/>
      </a:defRPr>
    </a:lvl7pPr>
    <a:lvl8pPr marL="3194050" algn="l" defTabSz="912495" rtl="0" eaLnBrk="1" latinLnBrk="0" hangingPunct="1">
      <a:defRPr sz="1200" kern="1200">
        <a:solidFill>
          <a:schemeClr val="tx1"/>
        </a:solidFill>
        <a:latin typeface="+mn-lt"/>
        <a:ea typeface="+mn-ea"/>
        <a:cs typeface="+mn-cs"/>
      </a:defRPr>
    </a:lvl8pPr>
    <a:lvl9pPr marL="3649980" algn="l" defTabSz="91249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1B8331-9DF8-4033-A17B-945CD7D8D027}" type="slidenum">
              <a:rPr lang="zh-CN" altLang="en-US" smtClean="0">
                <a:solidFill>
                  <a:prstClr val="black"/>
                </a:solidFill>
              </a:rPr>
              <a:t>10</a:t>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1B8331-9DF8-4033-A17B-945CD7D8D027}" type="slidenum">
              <a:rPr lang="zh-CN" altLang="en-US" smtClean="0">
                <a:solidFill>
                  <a:prstClr val="black"/>
                </a:solidFill>
              </a:rPr>
              <a:t>11</a:t>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1B8331-9DF8-4033-A17B-945CD7D8D027}" type="slidenum">
              <a:rPr lang="zh-CN" altLang="en-US" smtClean="0">
                <a:solidFill>
                  <a:prstClr val="black"/>
                </a:solidFill>
              </a:rPr>
              <a:t>13</a:t>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p:sp>
      <p:sp>
        <p:nvSpPr>
          <p:cNvPr id="696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b="1">
                <a:latin typeface="Arial" panose="020B0604020202020204" pitchFamily="34" charset="0"/>
                <a:ea typeface="微软雅黑" panose="020B0503020204020204" pitchFamily="34" charset="-122"/>
                <a:sym typeface="Arial" panose="020B0604020202020204" pitchFamily="34" charset="0"/>
              </a:rPr>
              <a:t>更多作品请搜索</a:t>
            </a:r>
            <a:r>
              <a:rPr lang="en-US" altLang="zh-CN" b="1">
                <a:latin typeface="Arial" panose="020B0604020202020204" pitchFamily="34" charset="0"/>
                <a:ea typeface="微软雅黑" panose="020B0503020204020204" pitchFamily="34" charset="-122"/>
                <a:sym typeface="Arial" panose="020B0604020202020204" pitchFamily="34" charset="0"/>
              </a:rPr>
              <a:t>:  http://dwz.cn/Wu2UP</a:t>
            </a:r>
            <a:endParaRPr lang="zh-CN" altLang="en-US" b="1">
              <a:latin typeface="Arial" panose="020B0604020202020204" pitchFamily="34" charset="0"/>
              <a:ea typeface="微软雅黑" panose="020B0503020204020204" pitchFamily="34" charset="-122"/>
              <a:sym typeface="Arial" panose="020B0604020202020204" pitchFamily="34" charset="0"/>
            </a:endParaRPr>
          </a:p>
          <a:p>
            <a:pPr eaLnBrk="1" hangingPunct="1">
              <a:spcBef>
                <a:spcPct val="0"/>
              </a:spcBef>
            </a:pPr>
            <a:endParaRPr lang="zh-CN" altLang="en-US"/>
          </a:p>
          <a:p>
            <a:pPr eaLnBrk="1" hangingPunct="1">
              <a:spcBef>
                <a:spcPct val="0"/>
              </a:spcBef>
            </a:pPr>
            <a:endParaRPr lang="zh-CN" altLang="en-US"/>
          </a:p>
        </p:txBody>
      </p:sp>
      <p:sp>
        <p:nvSpPr>
          <p:cNvPr id="69636"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defTabSz="914400" fontAlgn="base">
              <a:spcBef>
                <a:spcPct val="0"/>
              </a:spcBef>
              <a:spcAft>
                <a:spcPct val="0"/>
              </a:spcAft>
              <a:buFont typeface="Arial" panose="020B0604020202020204" pitchFamily="34" charset="0"/>
              <a:buNone/>
            </a:pPr>
            <a:fld id="{B834058C-EEA0-4CF2-87DA-662F1FAC44BE}" type="slidenum">
              <a:rPr lang="zh-CN" altLang="en-US" sz="1200">
                <a:solidFill>
                  <a:srgbClr val="000000"/>
                </a:solidFill>
                <a:latin typeface="等线" panose="02010600030101010101" pitchFamily="2" charset="-122"/>
                <a:ea typeface="等线" panose="02010600030101010101" pitchFamily="2" charset="-122"/>
              </a:rPr>
              <a:t>14</a:t>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76D80A-9C4E-4C5F-A6C1-7C5B99C315CB}" type="slidenum">
              <a:rPr lang="zh-CN" altLang="en-US" smtClean="0">
                <a:solidFill>
                  <a:prstClr val="black"/>
                </a:solidFill>
              </a:rPr>
              <a:t>15</a:t>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76D80A-9C4E-4C5F-A6C1-7C5B99C315CB}" type="slidenum">
              <a:rPr lang="zh-CN" altLang="en-US" smtClean="0">
                <a:solidFill>
                  <a:prstClr val="black"/>
                </a:solidFill>
              </a:rPr>
              <a:t>16</a:t>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1B8331-9DF8-4033-A17B-945CD7D8D027}" type="slidenum">
              <a:rPr lang="zh-CN" altLang="en-US" smtClean="0">
                <a:solidFill>
                  <a:prstClr val="black"/>
                </a:solidFill>
              </a:rPr>
              <a:t>17</a:t>
            </a:fld>
            <a:endParaRPr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76D80A-9C4E-4C5F-A6C1-7C5B99C315CB}" type="slidenum">
              <a:rPr lang="zh-CN" altLang="en-US" smtClean="0">
                <a:solidFill>
                  <a:prstClr val="black"/>
                </a:solidFill>
              </a:rPr>
              <a:t>20</a:t>
            </a:fld>
            <a:endParaRPr lang="zh-CN" alt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solidFill>
                  <a:prstClr val="black"/>
                </a:solidFill>
              </a:rPr>
              <a:t>21</a:t>
            </a:fld>
            <a:endParaRPr lang="zh-CN" alt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solidFill>
                  <a:prstClr val="black"/>
                </a:solidFill>
              </a:rPr>
              <a:t>24</a:t>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solidFill>
                  <a:prstClr val="black"/>
                </a:solidFill>
              </a:rPr>
              <a:t>4</a:t>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My First Template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D6DD38-D176-4641-AFA7-7D9BAEFE43AE}" type="slidenum">
              <a:rPr lang="zh-CN" altLang="en-US" smtClean="0">
                <a:solidFill>
                  <a:prstClr val="black"/>
                </a:solidFill>
              </a:rPr>
              <a:t>6</a:t>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D71FAE-F02B-4105-9FB8-6BE5C8896EA8}" type="slidenum">
              <a:rPr lang="zh-CN" altLang="en-US" smtClean="0">
                <a:solidFill>
                  <a:prstClr val="black"/>
                </a:solidFill>
              </a:rPr>
              <a:t>7</a:t>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1B8331-9DF8-4033-A17B-945CD7D8D027}" type="slidenum">
              <a:rPr lang="zh-CN" altLang="en-US" smtClean="0">
                <a:solidFill>
                  <a:prstClr val="black"/>
                </a:solidFill>
              </a:rPr>
              <a:t>9</a:t>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bg1"/>
        </a:solidFill>
        <a:effectLst/>
      </p:bgPr>
    </p:bg>
    <p:spTree>
      <p:nvGrpSpPr>
        <p:cNvPr id="1" name=""/>
        <p:cNvGrpSpPr/>
        <p:nvPr/>
      </p:nvGrpSpPr>
      <p:grpSpPr>
        <a:xfrm>
          <a:off x="0" y="0"/>
          <a:ext cx="0" cy="0"/>
          <a:chOff x="0" y="0"/>
          <a:chExt cx="0" cy="0"/>
        </a:xfrm>
      </p:grpSpPr>
      <p:sp>
        <p:nvSpPr>
          <p:cNvPr id="5" name="MH_Others_2"/>
          <p:cNvSpPr/>
          <p:nvPr userDrawn="1">
            <p:custDataLst>
              <p:tags r:id="rId1"/>
            </p:custDataLst>
          </p:nvPr>
        </p:nvSpPr>
        <p:spPr>
          <a:xfrm>
            <a:off x="335" y="151656"/>
            <a:ext cx="1384742" cy="474197"/>
          </a:xfrm>
          <a:prstGeom prst="rect">
            <a:avLst/>
          </a:prstGeom>
          <a:solidFill>
            <a:srgbClr val="2F5B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0" tIns="45715" rIns="91430" bIns="45715" numCol="1" spcCol="0" rtlCol="0" fromWordArt="0" anchor="ctr" anchorCtr="0" forceAA="0" compatLnSpc="1">
            <a:noAutofit/>
          </a:bodyPr>
          <a:lstStyle/>
          <a:p>
            <a:pPr defTabSz="914400" fontAlgn="base">
              <a:spcBef>
                <a:spcPct val="0"/>
              </a:spcBef>
              <a:spcAft>
                <a:spcPct val="0"/>
              </a:spcAft>
            </a:pPr>
            <a:endParaRPr lang="zh-CN" altLang="en-US" sz="19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userDrawn="1"/>
        </p:nvSpPr>
        <p:spPr>
          <a:xfrm>
            <a:off x="71402" y="188102"/>
            <a:ext cx="1339262" cy="437751"/>
          </a:xfrm>
          <a:prstGeom prst="rect">
            <a:avLst/>
          </a:prstGeom>
          <a:noFill/>
        </p:spPr>
        <p:txBody>
          <a:bodyPr wrap="none" lIns="86694" tIns="43347" rIns="86694" bIns="43347" rtlCol="0">
            <a:spAutoFit/>
          </a:bodyPr>
          <a:lstStyle/>
          <a:p>
            <a:pPr defTabSz="914400" fontAlgn="base">
              <a:spcBef>
                <a:spcPct val="0"/>
              </a:spcBef>
              <a:spcAft>
                <a:spcPct val="0"/>
              </a:spcAft>
            </a:pPr>
            <a:r>
              <a:rPr lang="en-US" altLang="zh-CN" sz="2300" dirty="0">
                <a:solidFill>
                  <a:srgbClr val="FFFFFF"/>
                </a:solidFill>
                <a:latin typeface="微软雅黑" panose="020B0503020204020204" pitchFamily="34" charset="-122"/>
                <a:ea typeface="微软雅黑" panose="020B0503020204020204" pitchFamily="34" charset="-122"/>
              </a:rPr>
              <a:t>PARK 02</a:t>
            </a:r>
            <a:endParaRPr lang="zh-CN" altLang="en-US" sz="23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_空白">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3_空白">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389" y="365780"/>
            <a:ext cx="10515224" cy="1324636"/>
          </a:xfrm>
        </p:spPr>
        <p:txBody>
          <a:bodyPr/>
          <a:lstStyle/>
          <a:p>
            <a:r>
              <a:rPr lang="zh-CN" altLang="en-US"/>
              <a:t>单击此处编辑母版标题样式</a:t>
            </a:r>
          </a:p>
        </p:txBody>
      </p:sp>
      <p:sp>
        <p:nvSpPr>
          <p:cNvPr id="3" name="内容占位符 2"/>
          <p:cNvSpPr>
            <a:spLocks noGrp="1"/>
          </p:cNvSpPr>
          <p:nvPr>
            <p:ph idx="1"/>
          </p:nvPr>
        </p:nvSpPr>
        <p:spPr>
          <a:xfrm>
            <a:off x="838389" y="1825890"/>
            <a:ext cx="10515224" cy="435172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389" y="6356747"/>
            <a:ext cx="2742447" cy="364275"/>
          </a:xfrm>
        </p:spPr>
        <p:txBody>
          <a:bodyPr/>
          <a:lstStyle/>
          <a:p>
            <a:fld id="{82F288E0-7875-42C4-84C8-98DBBD3BF4D2}" type="datetimeFigureOut">
              <a:rPr lang="zh-CN" altLang="en-US" smtClean="0"/>
              <a:t>2018/10/26</a:t>
            </a:fld>
            <a:endParaRPr lang="zh-CN" altLang="en-US"/>
          </a:p>
        </p:txBody>
      </p:sp>
      <p:sp>
        <p:nvSpPr>
          <p:cNvPr id="5" name="页脚占位符 4"/>
          <p:cNvSpPr>
            <a:spLocks noGrp="1"/>
          </p:cNvSpPr>
          <p:nvPr>
            <p:ph type="ftr" sz="quarter" idx="11"/>
          </p:nvPr>
        </p:nvSpPr>
        <p:spPr>
          <a:xfrm>
            <a:off x="4038413" y="6356747"/>
            <a:ext cx="4115176" cy="364275"/>
          </a:xfrm>
        </p:spPr>
        <p:txBody>
          <a:bodyPr/>
          <a:lstStyle/>
          <a:p>
            <a:endParaRPr lang="zh-CN" altLang="en-US"/>
          </a:p>
        </p:txBody>
      </p:sp>
      <p:sp>
        <p:nvSpPr>
          <p:cNvPr id="6" name="灯片编号占位符 5"/>
          <p:cNvSpPr>
            <a:spLocks noGrp="1"/>
          </p:cNvSpPr>
          <p:nvPr>
            <p:ph type="sldNum" sz="quarter" idx="12"/>
          </p:nvPr>
        </p:nvSpPr>
        <p:spPr>
          <a:xfrm>
            <a:off x="8611166" y="6356747"/>
            <a:ext cx="2742447" cy="36427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defTabSz="913765" eaLnBrk="0" hangingPunct="0">
              <a:defRPr>
                <a:latin typeface="Arial" panose="020B0604020202020204" pitchFamily="34" charset="0"/>
                <a:ea typeface="微软雅黑" panose="020B0503020204020204" pitchFamily="34" charset="-122"/>
              </a:defRPr>
            </a:lvl1pPr>
          </a:lstStyle>
          <a:p>
            <a:pPr>
              <a:defRPr/>
            </a:pPr>
            <a:fld id="{7B2866B3-7C68-4BE3-8279-9D9A785A703B}" type="datetimeFigureOut">
              <a:rPr lang="zh-CN" altLang="en-US"/>
              <a:t>2018/10/26</a:t>
            </a:fld>
            <a:endParaRPr lang="zh-CN" altLang="en-US"/>
          </a:p>
        </p:txBody>
      </p:sp>
      <p:sp>
        <p:nvSpPr>
          <p:cNvPr id="3" name="页脚占位符 2"/>
          <p:cNvSpPr>
            <a:spLocks noGrp="1"/>
          </p:cNvSpPr>
          <p:nvPr>
            <p:ph type="ftr" sz="quarter" idx="11"/>
          </p:nvPr>
        </p:nvSpPr>
        <p:spPr/>
        <p:txBody>
          <a:bodyPr/>
          <a:lstStyle>
            <a:lvl1pPr defTabSz="913765" eaLnBrk="0" hangingPunct="0">
              <a:defRPr>
                <a:latin typeface="Arial" panose="020B0604020202020204" pitchFamily="34" charset="0"/>
                <a:ea typeface="微软雅黑" panose="020B0503020204020204" pitchFamily="34" charset="-122"/>
              </a:defRPr>
            </a:lvl1pPr>
          </a:lstStyle>
          <a:p>
            <a:pPr>
              <a:defRPr/>
            </a:pPr>
            <a:endParaRPr lang="zh-CN" altLang="en-US"/>
          </a:p>
        </p:txBody>
      </p:sp>
      <p:sp>
        <p:nvSpPr>
          <p:cNvPr id="4" name="灯片编号占位符 3"/>
          <p:cNvSpPr>
            <a:spLocks noGrp="1"/>
          </p:cNvSpPr>
          <p:nvPr>
            <p:ph type="sldNum" sz="quarter" idx="12"/>
          </p:nvPr>
        </p:nvSpPr>
        <p:spPr/>
        <p:txBody>
          <a:bodyPr/>
          <a:lstStyle>
            <a:lvl1pPr defTabSz="913765" eaLnBrk="0" hangingPunct="0">
              <a:defRPr>
                <a:latin typeface="Arial" panose="020B0604020202020204" pitchFamily="34" charset="0"/>
                <a:ea typeface="微软雅黑" panose="020B0503020204020204" pitchFamily="34" charset="-122"/>
              </a:defRPr>
            </a:lvl1pPr>
          </a:lstStyle>
          <a:p>
            <a:pPr>
              <a:defRPr/>
            </a:pPr>
            <a:fld id="{8D11AC61-967E-4BF2-B62D-45F701E91E0F}"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7_标题幻灯片">
    <p:spTree>
      <p:nvGrpSpPr>
        <p:cNvPr id="1" name=""/>
        <p:cNvGrpSpPr/>
        <p:nvPr/>
      </p:nvGrpSpPr>
      <p:grpSpPr>
        <a:xfrm>
          <a:off x="0" y="0"/>
          <a:ext cx="0" cy="0"/>
          <a:chOff x="0" y="0"/>
          <a:chExt cx="0" cy="0"/>
        </a:xfrm>
      </p:grpSpPr>
      <p:grpSp>
        <p:nvGrpSpPr>
          <p:cNvPr id="2" name="组合 3"/>
          <p:cNvGrpSpPr/>
          <p:nvPr userDrawn="1"/>
        </p:nvGrpSpPr>
        <p:grpSpPr bwMode="auto">
          <a:xfrm rot="-7200000">
            <a:off x="32555" y="-59532"/>
            <a:ext cx="822327" cy="550863"/>
            <a:chOff x="107004" y="-16739"/>
            <a:chExt cx="1037441" cy="968188"/>
          </a:xfrm>
        </p:grpSpPr>
        <p:sp>
          <p:nvSpPr>
            <p:cNvPr id="3" name="平行四边形 18"/>
            <p:cNvSpPr>
              <a:spLocks noChangeArrowheads="1"/>
            </p:cNvSpPr>
            <p:nvPr/>
          </p:nvSpPr>
          <p:spPr bwMode="auto">
            <a:xfrm flipH="1" flipV="1">
              <a:off x="137170" y="-16640"/>
              <a:ext cx="1009402" cy="968188"/>
            </a:xfrm>
            <a:prstGeom prst="parallelogram">
              <a:avLst>
                <a:gd name="adj" fmla="val 56360"/>
              </a:avLst>
            </a:prstGeom>
            <a:solidFill>
              <a:srgbClr val="3F3E40"/>
            </a:solid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defTabSz="1218565" fontAlgn="base">
                <a:lnSpc>
                  <a:spcPct val="100000"/>
                </a:lnSpc>
                <a:spcBef>
                  <a:spcPct val="0"/>
                </a:spcBef>
                <a:spcAft>
                  <a:spcPct val="0"/>
                </a:spcAft>
                <a:buFont typeface="Arial" panose="020B0604020202020204" pitchFamily="34" charset="0"/>
                <a:buNone/>
                <a:defRPr/>
              </a:pPr>
              <a:endParaRPr lang="zh-CN" altLang="zh-CN" sz="1700">
                <a:solidFill>
                  <a:srgbClr val="FFFFFF"/>
                </a:solidFill>
                <a:latin typeface="宋体" panose="02010600030101010101" pitchFamily="2" charset="-122"/>
                <a:sym typeface="宋体" panose="02010600030101010101" pitchFamily="2" charset="-122"/>
              </a:endParaRPr>
            </a:p>
          </p:txBody>
        </p:sp>
        <p:sp>
          <p:nvSpPr>
            <p:cNvPr id="4" name="平行四边形 16"/>
            <p:cNvSpPr>
              <a:spLocks noChangeArrowheads="1"/>
            </p:cNvSpPr>
            <p:nvPr/>
          </p:nvSpPr>
          <p:spPr bwMode="auto">
            <a:xfrm flipH="1" flipV="1">
              <a:off x="108501" y="50608"/>
              <a:ext cx="827149" cy="792407"/>
            </a:xfrm>
            <a:prstGeom prst="parallelogram">
              <a:avLst>
                <a:gd name="adj" fmla="val 56360"/>
              </a:avLst>
            </a:prstGeom>
            <a:solidFill>
              <a:srgbClr val="00A1D8"/>
            </a:solid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defTabSz="1218565" fontAlgn="base">
                <a:lnSpc>
                  <a:spcPct val="100000"/>
                </a:lnSpc>
                <a:spcBef>
                  <a:spcPct val="0"/>
                </a:spcBef>
                <a:spcAft>
                  <a:spcPct val="0"/>
                </a:spcAft>
                <a:buFont typeface="Arial" panose="020B0604020202020204" pitchFamily="34" charset="0"/>
                <a:buNone/>
                <a:defRPr/>
              </a:pPr>
              <a:endParaRPr lang="zh-CN" altLang="zh-CN" sz="1700">
                <a:solidFill>
                  <a:srgbClr val="FFFFFF"/>
                </a:solidFill>
                <a:latin typeface="宋体" panose="02010600030101010101" pitchFamily="2" charset="-122"/>
                <a:sym typeface="宋体" panose="02010600030101010101" pitchFamily="2" charset="-122"/>
              </a:endParaRPr>
            </a:p>
          </p:txBody>
        </p:sp>
        <p:sp>
          <p:nvSpPr>
            <p:cNvPr id="5" name="平行四边形 15"/>
            <p:cNvSpPr>
              <a:spLocks noChangeArrowheads="1"/>
            </p:cNvSpPr>
            <p:nvPr/>
          </p:nvSpPr>
          <p:spPr bwMode="auto">
            <a:xfrm flipH="1" flipV="1">
              <a:off x="369493" y="-17079"/>
              <a:ext cx="676939" cy="650107"/>
            </a:xfrm>
            <a:prstGeom prst="parallelogram">
              <a:avLst>
                <a:gd name="adj" fmla="val 56360"/>
              </a:avLst>
            </a:prstGeom>
            <a:solidFill>
              <a:srgbClr val="D6DADD"/>
            </a:solidFill>
            <a:ln>
              <a:noFill/>
            </a:ln>
            <a:extLst>
              <a:ext uri="{91240B29-F687-4F45-9708-019B960494DF}">
                <a14:hiddenLine xmlns:a14="http://schemas.microsoft.com/office/drawing/2010/main" w="12700">
                  <a:solidFill>
                    <a:srgbClr val="42719B"/>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defTabSz="1218565" fontAlgn="base">
                <a:lnSpc>
                  <a:spcPct val="100000"/>
                </a:lnSpc>
                <a:spcBef>
                  <a:spcPct val="0"/>
                </a:spcBef>
                <a:spcAft>
                  <a:spcPct val="0"/>
                </a:spcAft>
                <a:buFont typeface="Arial" panose="020B0604020202020204" pitchFamily="34" charset="0"/>
                <a:buNone/>
                <a:defRPr/>
              </a:pPr>
              <a:endParaRPr lang="zh-CN" altLang="zh-CN" sz="1700">
                <a:solidFill>
                  <a:srgbClr val="FFFFFF"/>
                </a:solidFill>
                <a:latin typeface="宋体" panose="02010600030101010101" pitchFamily="2" charset="-122"/>
                <a:sym typeface="宋体" panose="02010600030101010101" pitchFamily="2" charset="-122"/>
              </a:endParaRPr>
            </a:p>
          </p:txBody>
        </p:sp>
      </p:grpSp>
      <p:sp>
        <p:nvSpPr>
          <p:cNvPr id="6" name="日期占位符 3"/>
          <p:cNvSpPr>
            <a:spLocks noGrp="1"/>
          </p:cNvSpPr>
          <p:nvPr>
            <p:ph type="dt" sz="half" idx="10"/>
          </p:nvPr>
        </p:nvSpPr>
        <p:spPr>
          <a:xfrm>
            <a:off x="238125" y="6356352"/>
            <a:ext cx="2743200" cy="365125"/>
          </a:xfrm>
        </p:spPr>
        <p:txBody>
          <a:bodyPr/>
          <a:lstStyle>
            <a:lvl1pPr defTabSz="913765" eaLnBrk="0" hangingPunct="0">
              <a:defRPr smtClean="0">
                <a:solidFill>
                  <a:prstClr val="white">
                    <a:lumMod val="50000"/>
                  </a:prstClr>
                </a:solidFill>
                <a:latin typeface="Arial" panose="020B0604020202020204" pitchFamily="34" charset="0"/>
                <a:ea typeface="微软雅黑" panose="020B0503020204020204" pitchFamily="34" charset="-122"/>
              </a:defRPr>
            </a:lvl1pPr>
          </a:lstStyle>
          <a:p>
            <a:pPr>
              <a:defRPr/>
            </a:pPr>
            <a:fld id="{D46C3A0F-B09B-48F1-8C07-A3E14FD82818}" type="datetimeFigureOut">
              <a:rPr lang="zh-CN" altLang="en-US"/>
              <a:t>2018/10/26</a:t>
            </a:fld>
            <a:endParaRPr lang="zh-CN" altLang="en-US" dirty="0"/>
          </a:p>
        </p:txBody>
      </p:sp>
      <p:sp>
        <p:nvSpPr>
          <p:cNvPr id="7" name="灯片编号占位符 5"/>
          <p:cNvSpPr>
            <a:spLocks noGrp="1"/>
          </p:cNvSpPr>
          <p:nvPr>
            <p:ph type="sldNum" sz="quarter" idx="11"/>
          </p:nvPr>
        </p:nvSpPr>
        <p:spPr>
          <a:xfrm>
            <a:off x="11815776" y="6583374"/>
            <a:ext cx="377825" cy="271463"/>
          </a:xfrm>
          <a:solidFill>
            <a:srgbClr val="00A1D8"/>
          </a:solidFill>
        </p:spPr>
        <p:txBody>
          <a:bodyPr/>
          <a:lstStyle>
            <a:lvl1pPr defTabSz="913765" eaLnBrk="0" hangingPunct="0">
              <a:defRPr smtClean="0">
                <a:solidFill>
                  <a:prstClr val="white"/>
                </a:solidFill>
                <a:latin typeface="Arial" panose="020B0604020202020204" pitchFamily="34" charset="0"/>
                <a:ea typeface="微软雅黑" panose="020B0503020204020204" pitchFamily="34" charset="-122"/>
              </a:defRPr>
            </a:lvl1pPr>
          </a:lstStyle>
          <a:p>
            <a:pPr>
              <a:defRPr/>
            </a:pPr>
            <a:fld id="{85CB2C62-35FA-4087-B6F5-912DF3AB4FAF}" type="slidenum">
              <a:rPr lang="zh-CN" altLang="en-US"/>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 name="文本框 11"/>
          <p:cNvSpPr txBox="1"/>
          <p:nvPr userDrawn="1"/>
        </p:nvSpPr>
        <p:spPr>
          <a:xfrm>
            <a:off x="3964305" y="2352675"/>
            <a:ext cx="4730115" cy="1476375"/>
          </a:xfrm>
          <a:prstGeom prst="rect">
            <a:avLst/>
          </a:prstGeom>
          <a:noFill/>
        </p:spPr>
        <p:txBody>
          <a:bodyPr wrap="square" rtlCol="0" anchor="t">
            <a:spAutoFit/>
          </a:bodyPr>
          <a:lstStyle/>
          <a:p>
            <a:r>
              <a:rPr lang="zh-CN" altLang="en-US" dirty="0">
                <a:solidFill>
                  <a:schemeClr val="tx1">
                    <a:lumMod val="75000"/>
                    <a:lumOff val="25000"/>
                    <a:alpha val="0"/>
                  </a:schemeClr>
                </a:solidFill>
                <a:latin typeface="宋体" panose="02010600030101010101" pitchFamily="2" charset="-122"/>
                <a:ea typeface="宋体" panose="02010600030101010101" pitchFamily="2" charset="-122"/>
                <a:sym typeface="+mn-ea"/>
              </a:rPr>
              <a:t>感谢您下载包图网平台上提供的</a:t>
            </a:r>
            <a:r>
              <a:rPr lang="en-US" altLang="zh-CN" dirty="0">
                <a:solidFill>
                  <a:schemeClr val="tx1">
                    <a:lumMod val="75000"/>
                    <a:lumOff val="25000"/>
                    <a:alpha val="0"/>
                  </a:schemeClr>
                </a:solidFill>
                <a:latin typeface="宋体" panose="02010600030101010101" pitchFamily="2" charset="-122"/>
                <a:ea typeface="宋体" panose="02010600030101010101" pitchFamily="2" charset="-122"/>
                <a:sym typeface="+mn-ea"/>
              </a:rPr>
              <a:t>PPT</a:t>
            </a:r>
            <a:r>
              <a:rPr lang="zh-CN" altLang="en-US" dirty="0">
                <a:solidFill>
                  <a:schemeClr val="tx1">
                    <a:lumMod val="75000"/>
                    <a:lumOff val="25000"/>
                    <a:alpha val="0"/>
                  </a:schemeClr>
                </a:solidFill>
                <a:latin typeface="宋体" panose="02010600030101010101" pitchFamily="2" charset="-122"/>
                <a:ea typeface="宋体" panose="02010600030101010101" pitchFamily="2" charset="-122"/>
                <a:sym typeface="+mn-ea"/>
              </a:rPr>
              <a:t>作品，</a:t>
            </a:r>
          </a:p>
          <a:p>
            <a:r>
              <a:rPr lang="zh-CN" altLang="en-US" dirty="0">
                <a:solidFill>
                  <a:schemeClr val="tx1">
                    <a:lumMod val="75000"/>
                    <a:lumOff val="25000"/>
                    <a:alpha val="0"/>
                  </a:schemeClr>
                </a:solidFill>
                <a:latin typeface="宋体" panose="02010600030101010101" pitchFamily="2" charset="-122"/>
                <a:ea typeface="宋体" panose="02010600030101010101" pitchFamily="2" charset="-122"/>
                <a:sym typeface="+mn-ea"/>
              </a:rPr>
              <a:t>为了您和包图网以及原创作者的利益，请</a:t>
            </a:r>
          </a:p>
          <a:p>
            <a:r>
              <a:rPr lang="zh-CN" altLang="en-US" dirty="0">
                <a:solidFill>
                  <a:schemeClr val="tx1">
                    <a:lumMod val="75000"/>
                    <a:lumOff val="25000"/>
                    <a:alpha val="0"/>
                  </a:schemeClr>
                </a:solidFill>
                <a:latin typeface="宋体" panose="02010600030101010101" pitchFamily="2" charset="-122"/>
                <a:ea typeface="宋体" panose="02010600030101010101" pitchFamily="2" charset="-122"/>
                <a:sym typeface="+mn-ea"/>
              </a:rPr>
              <a:t>勿复制、传播、销售，否则将承担法律责</a:t>
            </a:r>
          </a:p>
          <a:p>
            <a:r>
              <a:rPr lang="zh-CN" altLang="en-US" dirty="0">
                <a:solidFill>
                  <a:schemeClr val="tx1">
                    <a:lumMod val="75000"/>
                    <a:lumOff val="25000"/>
                    <a:alpha val="0"/>
                  </a:schemeClr>
                </a:solidFill>
                <a:latin typeface="宋体" panose="02010600030101010101" pitchFamily="2" charset="-122"/>
                <a:ea typeface="宋体" panose="02010600030101010101" pitchFamily="2" charset="-122"/>
                <a:sym typeface="+mn-ea"/>
              </a:rPr>
              <a:t>任！包图网将对作品进行维权，按照传播</a:t>
            </a:r>
          </a:p>
          <a:p>
            <a:r>
              <a:rPr lang="zh-CN" altLang="en-US" dirty="0">
                <a:solidFill>
                  <a:schemeClr val="tx1">
                    <a:lumMod val="75000"/>
                    <a:lumOff val="25000"/>
                    <a:alpha val="0"/>
                  </a:schemeClr>
                </a:solidFill>
                <a:latin typeface="宋体" panose="02010600030101010101" pitchFamily="2" charset="-122"/>
                <a:ea typeface="宋体" panose="02010600030101010101" pitchFamily="2" charset="-122"/>
                <a:sym typeface="+mn-ea"/>
              </a:rPr>
              <a:t>下载次数进行十倍的索取赔偿！</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xStyles>
    <p:titleStyle>
      <a:lvl1pPr algn="l" defTabSz="866775"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700"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300"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9pPr>
    </p:bodyStyle>
    <p:otherStyle>
      <a:defPPr>
        <a:defRPr lang="zh-CN"/>
      </a:defPPr>
      <a:lvl1pPr marL="0" algn="l" defTabSz="866775" rtl="0" eaLnBrk="1" latinLnBrk="0" hangingPunct="1">
        <a:defRPr sz="1700" kern="1200">
          <a:solidFill>
            <a:schemeClr val="tx1"/>
          </a:solidFill>
          <a:latin typeface="+mn-lt"/>
          <a:ea typeface="+mn-ea"/>
          <a:cs typeface="+mn-cs"/>
        </a:defRPr>
      </a:lvl1pPr>
      <a:lvl2pPr marL="433705" algn="l" defTabSz="866775" rtl="0" eaLnBrk="1" latinLnBrk="0" hangingPunct="1">
        <a:defRPr sz="1700" kern="1200">
          <a:solidFill>
            <a:schemeClr val="tx1"/>
          </a:solidFill>
          <a:latin typeface="+mn-lt"/>
          <a:ea typeface="+mn-ea"/>
          <a:cs typeface="+mn-cs"/>
        </a:defRPr>
      </a:lvl2pPr>
      <a:lvl3pPr marL="866775" algn="l" defTabSz="866775" rtl="0" eaLnBrk="1" latinLnBrk="0" hangingPunct="1">
        <a:defRPr sz="1700" kern="1200">
          <a:solidFill>
            <a:schemeClr val="tx1"/>
          </a:solidFill>
          <a:latin typeface="+mn-lt"/>
          <a:ea typeface="+mn-ea"/>
          <a:cs typeface="+mn-cs"/>
        </a:defRPr>
      </a:lvl3pPr>
      <a:lvl4pPr marL="1300480" algn="l" defTabSz="866775" rtl="0" eaLnBrk="1" latinLnBrk="0" hangingPunct="1">
        <a:defRPr sz="1700" kern="1200">
          <a:solidFill>
            <a:schemeClr val="tx1"/>
          </a:solidFill>
          <a:latin typeface="+mn-lt"/>
          <a:ea typeface="+mn-ea"/>
          <a:cs typeface="+mn-cs"/>
        </a:defRPr>
      </a:lvl4pPr>
      <a:lvl5pPr marL="1734185" algn="l" defTabSz="866775" rtl="0" eaLnBrk="1" latinLnBrk="0" hangingPunct="1">
        <a:defRPr sz="1700" kern="1200">
          <a:solidFill>
            <a:schemeClr val="tx1"/>
          </a:solidFill>
          <a:latin typeface="+mn-lt"/>
          <a:ea typeface="+mn-ea"/>
          <a:cs typeface="+mn-cs"/>
        </a:defRPr>
      </a:lvl5pPr>
      <a:lvl6pPr marL="2167255" algn="l" defTabSz="866775" rtl="0" eaLnBrk="1" latinLnBrk="0" hangingPunct="1">
        <a:defRPr sz="1700" kern="1200">
          <a:solidFill>
            <a:schemeClr val="tx1"/>
          </a:solidFill>
          <a:latin typeface="+mn-lt"/>
          <a:ea typeface="+mn-ea"/>
          <a:cs typeface="+mn-cs"/>
        </a:defRPr>
      </a:lvl6pPr>
      <a:lvl7pPr marL="2600960" algn="l" defTabSz="866775" rtl="0" eaLnBrk="1" latinLnBrk="0" hangingPunct="1">
        <a:defRPr sz="1700" kern="1200">
          <a:solidFill>
            <a:schemeClr val="tx1"/>
          </a:solidFill>
          <a:latin typeface="+mn-lt"/>
          <a:ea typeface="+mn-ea"/>
          <a:cs typeface="+mn-cs"/>
        </a:defRPr>
      </a:lvl7pPr>
      <a:lvl8pPr marL="3034030" algn="l" defTabSz="866775" rtl="0" eaLnBrk="1" latinLnBrk="0" hangingPunct="1">
        <a:defRPr sz="1700" kern="1200">
          <a:solidFill>
            <a:schemeClr val="tx1"/>
          </a:solidFill>
          <a:latin typeface="+mn-lt"/>
          <a:ea typeface="+mn-ea"/>
          <a:cs typeface="+mn-cs"/>
        </a:defRPr>
      </a:lvl8pPr>
      <a:lvl9pPr marL="3467735" algn="l" defTabSz="866775"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8"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17" tIns="43318" rIns="86617" bIns="43318" numCol="1" anchor="ctr" anchorCtr="0" compatLnSpc="1"/>
          <a:lstStyle/>
          <a:p>
            <a:pPr lvl="0"/>
            <a:r>
              <a:rPr lang="zh-CN" altLang="en-US"/>
              <a:t>单击此处编辑母版标题样式</a:t>
            </a:r>
          </a:p>
        </p:txBody>
      </p:sp>
      <p:sp>
        <p:nvSpPr>
          <p:cNvPr id="4099" name="文本占位符 2"/>
          <p:cNvSpPr>
            <a:spLocks noGrp="1"/>
          </p:cNvSpPr>
          <p:nvPr>
            <p:ph type="body" idx="1"/>
          </p:nvPr>
        </p:nvSpPr>
        <p:spPr bwMode="auto">
          <a:xfrm>
            <a:off x="838200" y="1825625"/>
            <a:ext cx="10515600" cy="435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17" tIns="43318" rIns="86617" bIns="43318"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86617" tIns="43318" rIns="86617" bIns="43318" rtlCol="0" anchor="ctr"/>
          <a:lstStyle>
            <a:lvl1pPr algn="l" defTabSz="1218565" eaLnBrk="1" hangingPunct="1">
              <a:defRPr sz="1200" smtClean="0">
                <a:solidFill>
                  <a:prstClr val="black">
                    <a:tint val="75000"/>
                  </a:prstClr>
                </a:solidFill>
                <a:latin typeface="Calibri" panose="020F0502020204030204"/>
                <a:ea typeface="宋体" panose="02010600030101010101" pitchFamily="2" charset="-122"/>
              </a:defRPr>
            </a:lvl1pPr>
          </a:lstStyle>
          <a:p>
            <a:pPr fontAlgn="base">
              <a:spcBef>
                <a:spcPct val="0"/>
              </a:spcBef>
              <a:spcAft>
                <a:spcPct val="0"/>
              </a:spcAft>
              <a:buFont typeface="Arial" panose="020B0604020202020204" pitchFamily="34" charset="0"/>
              <a:buNone/>
              <a:defRPr/>
            </a:pPr>
            <a:fld id="{858A7A94-BDEC-4469-B0E2-F2C91E9E6E00}" type="datetimeFigureOut">
              <a:rPr lang="zh-CN" altLang="en-US"/>
              <a:t>2018/10/26</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86617" tIns="43318" rIns="86617" bIns="43318" rtlCol="0" anchor="ctr"/>
          <a:lstStyle>
            <a:lvl1pPr algn="ctr" defTabSz="1218565" eaLnBrk="1" hangingPunct="1">
              <a:defRPr sz="1200">
                <a:solidFill>
                  <a:prstClr val="black">
                    <a:tint val="75000"/>
                  </a:prstClr>
                </a:solidFill>
                <a:latin typeface="Calibri" panose="020F0502020204030204"/>
                <a:ea typeface="宋体" panose="02010600030101010101" pitchFamily="2" charset="-122"/>
              </a:defRPr>
            </a:lvl1pPr>
          </a:lstStyle>
          <a:p>
            <a:pPr fontAlgn="base">
              <a:spcBef>
                <a:spcPct val="0"/>
              </a:spcBef>
              <a:spcAft>
                <a:spcPct val="0"/>
              </a:spcAft>
              <a:buFont typeface="Arial" panose="020B0604020202020204" pitchFamily="34" charset="0"/>
              <a:buNone/>
              <a:defRPr/>
            </a:pPr>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86617" tIns="43318" rIns="86617" bIns="43318" rtlCol="0" anchor="ctr"/>
          <a:lstStyle>
            <a:lvl1pPr algn="r" defTabSz="1218565" eaLnBrk="1" hangingPunct="1">
              <a:defRPr sz="1200" smtClean="0">
                <a:solidFill>
                  <a:prstClr val="black">
                    <a:tint val="75000"/>
                  </a:prstClr>
                </a:solidFill>
                <a:latin typeface="Calibri" panose="020F0502020204030204"/>
                <a:ea typeface="宋体" panose="02010600030101010101" pitchFamily="2" charset="-122"/>
              </a:defRPr>
            </a:lvl1pPr>
          </a:lstStyle>
          <a:p>
            <a:pPr fontAlgn="base">
              <a:spcBef>
                <a:spcPct val="0"/>
              </a:spcBef>
              <a:spcAft>
                <a:spcPct val="0"/>
              </a:spcAft>
              <a:buFont typeface="Arial" panose="020B0604020202020204" pitchFamily="34" charset="0"/>
              <a:buNone/>
              <a:defRPr/>
            </a:pPr>
            <a:fld id="{E7B1C239-AC70-402D-861A-C082B1F0F268}"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xStyles>
    <p:titleStyle>
      <a:lvl1pPr algn="l" defTabSz="864870" rtl="0" fontAlgn="base">
        <a:lnSpc>
          <a:spcPct val="90000"/>
        </a:lnSpc>
        <a:spcBef>
          <a:spcPct val="0"/>
        </a:spcBef>
        <a:spcAft>
          <a:spcPct val="0"/>
        </a:spcAft>
        <a:defRPr sz="4100" kern="1200">
          <a:solidFill>
            <a:schemeClr val="tx1"/>
          </a:solidFill>
          <a:latin typeface="+mj-lt"/>
          <a:ea typeface="+mj-ea"/>
          <a:cs typeface="+mj-cs"/>
        </a:defRPr>
      </a:lvl1pPr>
      <a:lvl2pPr algn="l" defTabSz="864870" rtl="0" fontAlgn="base">
        <a:lnSpc>
          <a:spcPct val="90000"/>
        </a:lnSpc>
        <a:spcBef>
          <a:spcPct val="0"/>
        </a:spcBef>
        <a:spcAft>
          <a:spcPct val="0"/>
        </a:spcAft>
        <a:defRPr sz="4100">
          <a:solidFill>
            <a:schemeClr val="tx1"/>
          </a:solidFill>
          <a:latin typeface="Calibri Light" panose="020F0302020204030204" pitchFamily="34" charset="0"/>
          <a:ea typeface="宋体" panose="02010600030101010101" pitchFamily="2" charset="-122"/>
        </a:defRPr>
      </a:lvl2pPr>
      <a:lvl3pPr algn="l" defTabSz="864870" rtl="0" fontAlgn="base">
        <a:lnSpc>
          <a:spcPct val="90000"/>
        </a:lnSpc>
        <a:spcBef>
          <a:spcPct val="0"/>
        </a:spcBef>
        <a:spcAft>
          <a:spcPct val="0"/>
        </a:spcAft>
        <a:defRPr sz="4100">
          <a:solidFill>
            <a:schemeClr val="tx1"/>
          </a:solidFill>
          <a:latin typeface="Calibri Light" panose="020F0302020204030204" pitchFamily="34" charset="0"/>
          <a:ea typeface="宋体" panose="02010600030101010101" pitchFamily="2" charset="-122"/>
        </a:defRPr>
      </a:lvl3pPr>
      <a:lvl4pPr algn="l" defTabSz="864870" rtl="0" fontAlgn="base">
        <a:lnSpc>
          <a:spcPct val="90000"/>
        </a:lnSpc>
        <a:spcBef>
          <a:spcPct val="0"/>
        </a:spcBef>
        <a:spcAft>
          <a:spcPct val="0"/>
        </a:spcAft>
        <a:defRPr sz="4100">
          <a:solidFill>
            <a:schemeClr val="tx1"/>
          </a:solidFill>
          <a:latin typeface="Calibri Light" panose="020F0302020204030204" pitchFamily="34" charset="0"/>
          <a:ea typeface="宋体" panose="02010600030101010101" pitchFamily="2" charset="-122"/>
        </a:defRPr>
      </a:lvl4pPr>
      <a:lvl5pPr algn="l" defTabSz="864870" rtl="0" fontAlgn="base">
        <a:lnSpc>
          <a:spcPct val="90000"/>
        </a:lnSpc>
        <a:spcBef>
          <a:spcPct val="0"/>
        </a:spcBef>
        <a:spcAft>
          <a:spcPct val="0"/>
        </a:spcAft>
        <a:defRPr sz="4100">
          <a:solidFill>
            <a:schemeClr val="tx1"/>
          </a:solidFill>
          <a:latin typeface="Calibri Light" panose="020F0302020204030204" pitchFamily="34" charset="0"/>
          <a:ea typeface="宋体" panose="02010600030101010101" pitchFamily="2" charset="-122"/>
        </a:defRPr>
      </a:lvl5pPr>
      <a:lvl6pPr marL="457200" algn="l" defTabSz="864870" rtl="0" fontAlgn="base">
        <a:lnSpc>
          <a:spcPct val="90000"/>
        </a:lnSpc>
        <a:spcBef>
          <a:spcPct val="0"/>
        </a:spcBef>
        <a:spcAft>
          <a:spcPct val="0"/>
        </a:spcAft>
        <a:defRPr sz="4100">
          <a:solidFill>
            <a:schemeClr val="tx1"/>
          </a:solidFill>
          <a:latin typeface="Calibri Light" panose="020F0302020204030204" pitchFamily="34" charset="0"/>
          <a:ea typeface="宋体" panose="02010600030101010101" pitchFamily="2" charset="-122"/>
        </a:defRPr>
      </a:lvl6pPr>
      <a:lvl7pPr marL="914400" algn="l" defTabSz="864870" rtl="0" fontAlgn="base">
        <a:lnSpc>
          <a:spcPct val="90000"/>
        </a:lnSpc>
        <a:spcBef>
          <a:spcPct val="0"/>
        </a:spcBef>
        <a:spcAft>
          <a:spcPct val="0"/>
        </a:spcAft>
        <a:defRPr sz="4100">
          <a:solidFill>
            <a:schemeClr val="tx1"/>
          </a:solidFill>
          <a:latin typeface="Calibri Light" panose="020F0302020204030204" pitchFamily="34" charset="0"/>
          <a:ea typeface="宋体" panose="02010600030101010101" pitchFamily="2" charset="-122"/>
        </a:defRPr>
      </a:lvl7pPr>
      <a:lvl8pPr marL="1371600" algn="l" defTabSz="864870" rtl="0" fontAlgn="base">
        <a:lnSpc>
          <a:spcPct val="90000"/>
        </a:lnSpc>
        <a:spcBef>
          <a:spcPct val="0"/>
        </a:spcBef>
        <a:spcAft>
          <a:spcPct val="0"/>
        </a:spcAft>
        <a:defRPr sz="4100">
          <a:solidFill>
            <a:schemeClr val="tx1"/>
          </a:solidFill>
          <a:latin typeface="Calibri Light" panose="020F0302020204030204" pitchFamily="34" charset="0"/>
          <a:ea typeface="宋体" panose="02010600030101010101" pitchFamily="2" charset="-122"/>
        </a:defRPr>
      </a:lvl8pPr>
      <a:lvl9pPr marL="1828165" algn="l" defTabSz="864870" rtl="0" fontAlgn="base">
        <a:lnSpc>
          <a:spcPct val="90000"/>
        </a:lnSpc>
        <a:spcBef>
          <a:spcPct val="0"/>
        </a:spcBef>
        <a:spcAft>
          <a:spcPct val="0"/>
        </a:spcAft>
        <a:defRPr sz="4100">
          <a:solidFill>
            <a:schemeClr val="tx1"/>
          </a:solidFill>
          <a:latin typeface="Calibri Light" panose="020F0302020204030204" pitchFamily="34" charset="0"/>
          <a:ea typeface="宋体" panose="02010600030101010101" pitchFamily="2" charset="-122"/>
        </a:defRPr>
      </a:lvl9pPr>
    </p:titleStyle>
    <p:bodyStyle>
      <a:lvl1pPr marL="215900" indent="-215900" algn="l" defTabSz="864870" rtl="0" fontAlgn="base">
        <a:lnSpc>
          <a:spcPct val="90000"/>
        </a:lnSpc>
        <a:spcBef>
          <a:spcPts val="950"/>
        </a:spcBef>
        <a:spcAft>
          <a:spcPct val="0"/>
        </a:spcAft>
        <a:buFont typeface="Arial" panose="020B0604020202020204" pitchFamily="34" charset="0"/>
        <a:buChar char="•"/>
        <a:defRPr sz="2700" kern="1200">
          <a:solidFill>
            <a:schemeClr val="tx1"/>
          </a:solidFill>
          <a:latin typeface="+mn-lt"/>
          <a:ea typeface="+mn-ea"/>
          <a:cs typeface="+mn-cs"/>
        </a:defRPr>
      </a:lvl1pPr>
      <a:lvl2pPr marL="648970" indent="-215900" algn="l" defTabSz="864870" rtl="0" fontAlgn="base">
        <a:lnSpc>
          <a:spcPct val="90000"/>
        </a:lnSpc>
        <a:spcBef>
          <a:spcPts val="475"/>
        </a:spcBef>
        <a:spcAft>
          <a:spcPct val="0"/>
        </a:spcAft>
        <a:buFont typeface="Arial" panose="020B0604020202020204" pitchFamily="34" charset="0"/>
        <a:buChar char="•"/>
        <a:defRPr sz="2300" kern="1200">
          <a:solidFill>
            <a:schemeClr val="tx1"/>
          </a:solidFill>
          <a:latin typeface="+mn-lt"/>
          <a:ea typeface="+mn-ea"/>
          <a:cs typeface="+mn-cs"/>
        </a:defRPr>
      </a:lvl2pPr>
      <a:lvl3pPr marL="1082675" indent="-215900" algn="l" defTabSz="864870" rtl="0" fontAlgn="base">
        <a:lnSpc>
          <a:spcPct val="90000"/>
        </a:lnSpc>
        <a:spcBef>
          <a:spcPts val="475"/>
        </a:spcBef>
        <a:spcAft>
          <a:spcPct val="0"/>
        </a:spcAft>
        <a:buFont typeface="Arial" panose="020B0604020202020204" pitchFamily="34" charset="0"/>
        <a:buChar char="•"/>
        <a:defRPr sz="1900" kern="1200">
          <a:solidFill>
            <a:schemeClr val="tx1"/>
          </a:solidFill>
          <a:latin typeface="+mn-lt"/>
          <a:ea typeface="+mn-ea"/>
          <a:cs typeface="+mn-cs"/>
        </a:defRPr>
      </a:lvl3pPr>
      <a:lvl4pPr marL="1515745" indent="-215900" algn="l" defTabSz="864870" rtl="0" fontAlgn="base">
        <a:lnSpc>
          <a:spcPct val="90000"/>
        </a:lnSpc>
        <a:spcBef>
          <a:spcPts val="475"/>
        </a:spcBef>
        <a:spcAft>
          <a:spcPct val="0"/>
        </a:spcAft>
        <a:buFont typeface="Arial" panose="020B0604020202020204" pitchFamily="34" charset="0"/>
        <a:buChar char="•"/>
        <a:defRPr sz="1700" kern="1200">
          <a:solidFill>
            <a:schemeClr val="tx1"/>
          </a:solidFill>
          <a:latin typeface="+mn-lt"/>
          <a:ea typeface="+mn-ea"/>
          <a:cs typeface="+mn-cs"/>
        </a:defRPr>
      </a:lvl4pPr>
      <a:lvl5pPr marL="1947545" indent="-215900" algn="l" defTabSz="864870" rtl="0" fontAlgn="base">
        <a:lnSpc>
          <a:spcPct val="90000"/>
        </a:lnSpc>
        <a:spcBef>
          <a:spcPts val="475"/>
        </a:spcBef>
        <a:spcAft>
          <a:spcPct val="0"/>
        </a:spcAft>
        <a:buFont typeface="Arial" panose="020B0604020202020204" pitchFamily="34" charset="0"/>
        <a:buChar char="•"/>
        <a:defRPr sz="1700" kern="1200">
          <a:solidFill>
            <a:schemeClr val="tx1"/>
          </a:solidFill>
          <a:latin typeface="+mn-lt"/>
          <a:ea typeface="+mn-ea"/>
          <a:cs typeface="+mn-cs"/>
        </a:defRPr>
      </a:lvl5pPr>
      <a:lvl6pPr marL="2381885" indent="-216535" algn="l" defTabSz="866140"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6pPr>
      <a:lvl7pPr marL="2814955" indent="-216535" algn="l" defTabSz="866140"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7pPr>
      <a:lvl8pPr marL="3248025" indent="-216535" algn="l" defTabSz="866140"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8pPr>
      <a:lvl9pPr marL="3681095" indent="-216535" algn="l" defTabSz="866140"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9pPr>
    </p:bodyStyle>
    <p:otherStyle>
      <a:defPPr>
        <a:defRPr lang="zh-CN"/>
      </a:defPPr>
      <a:lvl1pPr marL="0" algn="l" defTabSz="866140" rtl="0" eaLnBrk="1" latinLnBrk="0" hangingPunct="1">
        <a:defRPr sz="1700" kern="1200">
          <a:solidFill>
            <a:schemeClr val="tx1"/>
          </a:solidFill>
          <a:latin typeface="+mn-lt"/>
          <a:ea typeface="+mn-ea"/>
          <a:cs typeface="+mn-cs"/>
        </a:defRPr>
      </a:lvl1pPr>
      <a:lvl2pPr marL="433070" algn="l" defTabSz="866140" rtl="0" eaLnBrk="1" latinLnBrk="0" hangingPunct="1">
        <a:defRPr sz="1700" kern="1200">
          <a:solidFill>
            <a:schemeClr val="tx1"/>
          </a:solidFill>
          <a:latin typeface="+mn-lt"/>
          <a:ea typeface="+mn-ea"/>
          <a:cs typeface="+mn-cs"/>
        </a:defRPr>
      </a:lvl2pPr>
      <a:lvl3pPr marL="866140" algn="l" defTabSz="866140" rtl="0" eaLnBrk="1" latinLnBrk="0" hangingPunct="1">
        <a:defRPr sz="1700" kern="1200">
          <a:solidFill>
            <a:schemeClr val="tx1"/>
          </a:solidFill>
          <a:latin typeface="+mn-lt"/>
          <a:ea typeface="+mn-ea"/>
          <a:cs typeface="+mn-cs"/>
        </a:defRPr>
      </a:lvl3pPr>
      <a:lvl4pPr marL="1299210" algn="l" defTabSz="866140" rtl="0" eaLnBrk="1" latinLnBrk="0" hangingPunct="1">
        <a:defRPr sz="1700" kern="1200">
          <a:solidFill>
            <a:schemeClr val="tx1"/>
          </a:solidFill>
          <a:latin typeface="+mn-lt"/>
          <a:ea typeface="+mn-ea"/>
          <a:cs typeface="+mn-cs"/>
        </a:defRPr>
      </a:lvl4pPr>
      <a:lvl5pPr marL="1732280" algn="l" defTabSz="866140" rtl="0" eaLnBrk="1" latinLnBrk="0" hangingPunct="1">
        <a:defRPr sz="1700" kern="1200">
          <a:solidFill>
            <a:schemeClr val="tx1"/>
          </a:solidFill>
          <a:latin typeface="+mn-lt"/>
          <a:ea typeface="+mn-ea"/>
          <a:cs typeface="+mn-cs"/>
        </a:defRPr>
      </a:lvl5pPr>
      <a:lvl6pPr marL="2165350" algn="l" defTabSz="866140" rtl="0" eaLnBrk="1" latinLnBrk="0" hangingPunct="1">
        <a:defRPr sz="1700" kern="1200">
          <a:solidFill>
            <a:schemeClr val="tx1"/>
          </a:solidFill>
          <a:latin typeface="+mn-lt"/>
          <a:ea typeface="+mn-ea"/>
          <a:cs typeface="+mn-cs"/>
        </a:defRPr>
      </a:lvl6pPr>
      <a:lvl7pPr marL="2598420" algn="l" defTabSz="866140" rtl="0" eaLnBrk="1" latinLnBrk="0" hangingPunct="1">
        <a:defRPr sz="1700" kern="1200">
          <a:solidFill>
            <a:schemeClr val="tx1"/>
          </a:solidFill>
          <a:latin typeface="+mn-lt"/>
          <a:ea typeface="+mn-ea"/>
          <a:cs typeface="+mn-cs"/>
        </a:defRPr>
      </a:lvl7pPr>
      <a:lvl8pPr marL="3031490" algn="l" defTabSz="866140" rtl="0" eaLnBrk="1" latinLnBrk="0" hangingPunct="1">
        <a:defRPr sz="1700" kern="1200">
          <a:solidFill>
            <a:schemeClr val="tx1"/>
          </a:solidFill>
          <a:latin typeface="+mn-lt"/>
          <a:ea typeface="+mn-ea"/>
          <a:cs typeface="+mn-cs"/>
        </a:defRPr>
      </a:lvl8pPr>
      <a:lvl9pPr marL="3464560" algn="l" defTabSz="866140"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image" Target="../media/image2.png"/><Relationship Id="rId12"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1.png"/><Relationship Id="rId10" Type="http://schemas.microsoft.com/office/2007/relationships/hdphoto" Target="../media/hdphoto2.wdp"/><Relationship Id="rId4" Type="http://schemas.openxmlformats.org/officeDocument/2006/relationships/notesSlide" Target="../notesSlides/notesSlide1.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3.png"/><Relationship Id="rId5" Type="http://schemas.microsoft.com/office/2007/relationships/hdphoto" Target="../media/hdphoto7.wdp"/><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8.wdp"/><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9.png"/><Relationship Id="rId5" Type="http://schemas.microsoft.com/office/2007/relationships/hdphoto" Target="../media/hdphoto9.wdp"/><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8.png"/><Relationship Id="rId4" Type="http://schemas.microsoft.com/office/2007/relationships/hdphoto" Target="../media/hdphoto3.wdp"/></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3.jpeg"/><Relationship Id="rId5" Type="http://schemas.microsoft.com/office/2007/relationships/hdphoto" Target="../media/hdphoto10.wdp"/><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9.jpe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jpeg"/><Relationship Id="rId5" Type="http://schemas.microsoft.com/office/2007/relationships/hdphoto" Target="../media/hdphoto4.wdp"/><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2.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8.png"/><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91000">
              <a:srgbClr val="6676B6"/>
            </a:gs>
            <a:gs pos="32000">
              <a:srgbClr val="1EE1DA"/>
            </a:gs>
          </a:gsLst>
          <a:path path="circle">
            <a:fillToRect r="100000" b="100000"/>
          </a:path>
          <a:tileRect l="-100000" t="-100000"/>
        </a:gradFill>
        <a:effectLst/>
      </p:bgPr>
    </p:bg>
    <p:spTree>
      <p:nvGrpSpPr>
        <p:cNvPr id="1" name=""/>
        <p:cNvGrpSpPr/>
        <p:nvPr/>
      </p:nvGrpSpPr>
      <p:grpSpPr>
        <a:xfrm>
          <a:off x="0" y="0"/>
          <a:ext cx="0" cy="0"/>
          <a:chOff x="0" y="0"/>
          <a:chExt cx="0" cy="0"/>
        </a:xfrm>
      </p:grpSpPr>
      <p:cxnSp>
        <p:nvCxnSpPr>
          <p:cNvPr id="25" name="直接连接符 24"/>
          <p:cNvCxnSpPr/>
          <p:nvPr/>
        </p:nvCxnSpPr>
        <p:spPr>
          <a:xfrm flipH="1">
            <a:off x="9056957" y="-70957"/>
            <a:ext cx="2963593" cy="2489718"/>
          </a:xfrm>
          <a:prstGeom prst="line">
            <a:avLst/>
          </a:prstGeom>
          <a:ln w="60325">
            <a:gradFill>
              <a:gsLst>
                <a:gs pos="0">
                  <a:schemeClr val="accent4">
                    <a:lumMod val="75000"/>
                  </a:schemeClr>
                </a:gs>
                <a:gs pos="61000">
                  <a:schemeClr val="accent1">
                    <a:lumMod val="40000"/>
                    <a:lumOff val="60000"/>
                  </a:schemeClr>
                </a:gs>
                <a:gs pos="83000">
                  <a:schemeClr val="accent3">
                    <a:lumMod val="40000"/>
                    <a:lumOff val="60000"/>
                  </a:schemeClr>
                </a:gs>
                <a:gs pos="100000">
                  <a:schemeClr val="accent2">
                    <a:lumMod val="20000"/>
                    <a:lumOff val="8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7157455" y="4772622"/>
            <a:ext cx="2378434" cy="1544291"/>
          </a:xfrm>
          <a:prstGeom prst="line">
            <a:avLst/>
          </a:prstGeom>
          <a:ln w="60325">
            <a:gradFill>
              <a:gsLst>
                <a:gs pos="0">
                  <a:schemeClr val="accent4">
                    <a:lumMod val="75000"/>
                  </a:schemeClr>
                </a:gs>
                <a:gs pos="61000">
                  <a:schemeClr val="accent1">
                    <a:lumMod val="40000"/>
                    <a:lumOff val="60000"/>
                  </a:schemeClr>
                </a:gs>
                <a:gs pos="83000">
                  <a:schemeClr val="accent3">
                    <a:lumMod val="40000"/>
                    <a:lumOff val="60000"/>
                  </a:schemeClr>
                </a:gs>
                <a:gs pos="100000">
                  <a:schemeClr val="accent2">
                    <a:lumMod val="20000"/>
                    <a:lumOff val="8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l="70358" t="2190" r="-1722" b="65936"/>
          <a:stretch>
            <a:fillRect/>
          </a:stretch>
        </p:blipFill>
        <p:spPr>
          <a:xfrm>
            <a:off x="0" y="0"/>
            <a:ext cx="1619131" cy="1663700"/>
          </a:xfrm>
          <a:prstGeom prst="rect">
            <a:avLst/>
          </a:prstGeom>
        </p:spPr>
      </p:pic>
      <p:pic>
        <p:nvPicPr>
          <p:cNvPr id="17" name="图片 16"/>
          <p:cNvPicPr>
            <a:picLocks noChangeAspect="1"/>
          </p:cNvPicPr>
          <p:nvPr/>
        </p:nvPicPr>
        <p:blipFill rotWithShape="1">
          <a:blip r:embed="rId7">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8775700" y="3336187"/>
            <a:ext cx="4298831" cy="4417163"/>
          </a:xfrm>
          <a:prstGeom prst="rect">
            <a:avLst/>
          </a:prstGeom>
        </p:spPr>
      </p:pic>
      <p:pic>
        <p:nvPicPr>
          <p:cNvPr id="15" name="图片 14"/>
          <p:cNvPicPr>
            <a:picLocks noChangeAspect="1"/>
          </p:cNvPicPr>
          <p:nvPr/>
        </p:nvPicPr>
        <p:blipFill rotWithShape="1">
          <a:blip r:embed="rId8">
            <a:extLst>
              <a:ext uri="{28A0092B-C50C-407E-A947-70E740481C1C}">
                <a14:useLocalDpi xmlns:a14="http://schemas.microsoft.com/office/drawing/2010/main" val="0"/>
              </a:ext>
            </a:extLst>
          </a:blip>
          <a:srcRect l="-555" t="65000" r="63287" b="741"/>
          <a:stretch>
            <a:fillRect/>
          </a:stretch>
        </p:blipFill>
        <p:spPr>
          <a:xfrm>
            <a:off x="-2799427" y="3876096"/>
            <a:ext cx="5252046" cy="4881634"/>
          </a:xfrm>
          <a:prstGeom prst="rect">
            <a:avLst/>
          </a:prstGeom>
        </p:spPr>
      </p:pic>
      <p:pic>
        <p:nvPicPr>
          <p:cNvPr id="24" name="图片 23"/>
          <p:cNvPicPr>
            <a:picLocks noChangeAspect="1"/>
          </p:cNvPicPr>
          <p:nvPr/>
        </p:nvPicPr>
        <p:blipFill rotWithShape="1">
          <a:blip r:embed="rId8" cstate="print">
            <a:extLst>
              <a:ext uri="{28A0092B-C50C-407E-A947-70E740481C1C}">
                <a14:useLocalDpi xmlns:a14="http://schemas.microsoft.com/office/drawing/2010/main" val="0"/>
              </a:ext>
            </a:extLst>
          </a:blip>
          <a:srcRect l="-555" t="65000" r="63287" b="741"/>
          <a:stretch>
            <a:fillRect/>
          </a:stretch>
        </p:blipFill>
        <p:spPr>
          <a:xfrm>
            <a:off x="10050184" y="-1533255"/>
            <a:ext cx="3613746" cy="3358879"/>
          </a:xfrm>
          <a:prstGeom prst="rect">
            <a:avLst/>
          </a:prstGeom>
        </p:spPr>
      </p:pic>
      <p:sp>
        <p:nvSpPr>
          <p:cNvPr id="16" name="矩形 15"/>
          <p:cNvSpPr/>
          <p:nvPr/>
        </p:nvSpPr>
        <p:spPr>
          <a:xfrm>
            <a:off x="1901667" y="1032168"/>
            <a:ext cx="8321713" cy="4608033"/>
          </a:xfrm>
          <a:prstGeom prst="rect">
            <a:avLst/>
          </a:prstGeom>
          <a:noFill/>
          <a:ln w="85725">
            <a:gradFill>
              <a:gsLst>
                <a:gs pos="0">
                  <a:srgbClr val="AD87E8"/>
                </a:gs>
                <a:gs pos="54000">
                  <a:srgbClr val="BAC7DB"/>
                </a:gs>
                <a:gs pos="81000">
                  <a:srgbClr val="E6E6E6"/>
                </a:gs>
                <a:gs pos="100000">
                  <a:srgbClr val="D9C2B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3261044" y="1535691"/>
            <a:ext cx="6473582" cy="3600986"/>
          </a:xfrm>
          <a:prstGeom prst="rect">
            <a:avLst/>
          </a:prstGeom>
          <a:noFill/>
        </p:spPr>
        <p:txBody>
          <a:bodyPr wrap="square" rtlCol="0">
            <a:spAutoFit/>
          </a:bodyPr>
          <a:lstStyle/>
          <a:p>
            <a:r>
              <a:rPr lang="zh-CN" altLang="en-US" sz="9600" dirty="0">
                <a:solidFill>
                  <a:schemeClr val="bg1"/>
                </a:solidFill>
                <a:latin typeface="铁骨隶书" panose="03000509000000000000" pitchFamily="65" charset="-122"/>
                <a:ea typeface="铁骨隶书" panose="03000509000000000000" pitchFamily="65" charset="-122"/>
              </a:rPr>
              <a:t>      抖音</a:t>
            </a:r>
            <a:endParaRPr lang="en-US" altLang="zh-CN" sz="9600" dirty="0">
              <a:solidFill>
                <a:schemeClr val="bg1"/>
              </a:solidFill>
              <a:latin typeface="铁骨隶书" panose="03000509000000000000" pitchFamily="65" charset="-122"/>
              <a:ea typeface="铁骨隶书" panose="03000509000000000000" pitchFamily="65" charset="-122"/>
            </a:endParaRPr>
          </a:p>
          <a:p>
            <a:r>
              <a:rPr lang="zh-CN" altLang="en-US" sz="3600" dirty="0">
                <a:solidFill>
                  <a:schemeClr val="bg1"/>
                </a:solidFill>
                <a:latin typeface="铁骨隶书" panose="03000509000000000000" pitchFamily="65" charset="-122"/>
                <a:ea typeface="铁骨隶书" panose="03000509000000000000" pitchFamily="65" charset="-122"/>
              </a:rPr>
              <a:t>                   渐变风格 </a:t>
            </a:r>
            <a:endParaRPr lang="en-US" altLang="zh-CN" sz="3600" dirty="0">
              <a:solidFill>
                <a:schemeClr val="bg1"/>
              </a:solidFill>
              <a:latin typeface="铁骨隶书" panose="03000509000000000000" pitchFamily="65" charset="-122"/>
              <a:ea typeface="铁骨隶书" panose="03000509000000000000" pitchFamily="65" charset="-122"/>
            </a:endParaRPr>
          </a:p>
          <a:p>
            <a:endParaRPr lang="en-US" altLang="zh-CN" sz="3600" dirty="0">
              <a:solidFill>
                <a:schemeClr val="bg1"/>
              </a:solidFill>
              <a:latin typeface="铁骨隶书" panose="03000509000000000000" pitchFamily="65" charset="-122"/>
              <a:ea typeface="铁骨隶书" panose="03000509000000000000" pitchFamily="65" charset="-122"/>
            </a:endParaRPr>
          </a:p>
          <a:p>
            <a:r>
              <a:rPr lang="zh-CN" altLang="en-US" sz="6000" dirty="0">
                <a:solidFill>
                  <a:schemeClr val="bg1"/>
                </a:solidFill>
                <a:latin typeface="铁骨隶书" panose="03000509000000000000" pitchFamily="65" charset="-122"/>
                <a:ea typeface="铁骨隶书" panose="03000509000000000000" pitchFamily="65" charset="-122"/>
              </a:rPr>
              <a:t>   通用</a:t>
            </a:r>
            <a:r>
              <a:rPr lang="en-US" altLang="zh-CN" sz="6000" dirty="0">
                <a:solidFill>
                  <a:schemeClr val="bg1"/>
                </a:solidFill>
                <a:latin typeface="铁骨隶书" panose="03000509000000000000" pitchFamily="65" charset="-122"/>
                <a:ea typeface="铁骨隶书" panose="03000509000000000000" pitchFamily="65" charset="-122"/>
              </a:rPr>
              <a:t>ppt</a:t>
            </a:r>
            <a:r>
              <a:rPr lang="zh-CN" altLang="en-US" sz="6000" dirty="0">
                <a:solidFill>
                  <a:schemeClr val="bg1"/>
                </a:solidFill>
                <a:latin typeface="铁骨隶书" panose="03000509000000000000" pitchFamily="65" charset="-122"/>
                <a:ea typeface="铁骨隶书" panose="03000509000000000000" pitchFamily="65" charset="-122"/>
              </a:rPr>
              <a:t>模板</a:t>
            </a:r>
            <a:endParaRPr lang="zh-CN" altLang="en-US" sz="5400" dirty="0">
              <a:solidFill>
                <a:schemeClr val="bg1"/>
              </a:solidFill>
              <a:latin typeface="铁骨隶书" panose="03000509000000000000" pitchFamily="65" charset="-122"/>
              <a:ea typeface="铁骨隶书" panose="03000509000000000000" pitchFamily="65" charset="-122"/>
            </a:endParaRPr>
          </a:p>
        </p:txBody>
      </p:sp>
      <p:cxnSp>
        <p:nvCxnSpPr>
          <p:cNvPr id="19" name="直接连接符 18"/>
          <p:cNvCxnSpPr/>
          <p:nvPr/>
        </p:nvCxnSpPr>
        <p:spPr>
          <a:xfrm flipH="1">
            <a:off x="1588227" y="-384442"/>
            <a:ext cx="4019550" cy="2609850"/>
          </a:xfrm>
          <a:prstGeom prst="line">
            <a:avLst/>
          </a:prstGeom>
          <a:ln w="60325">
            <a:gradFill>
              <a:gsLst>
                <a:gs pos="0">
                  <a:schemeClr val="accent4">
                    <a:lumMod val="75000"/>
                  </a:schemeClr>
                </a:gs>
                <a:gs pos="61000">
                  <a:schemeClr val="accent1">
                    <a:lumMod val="40000"/>
                    <a:lumOff val="60000"/>
                  </a:schemeClr>
                </a:gs>
                <a:gs pos="83000">
                  <a:schemeClr val="accent3">
                    <a:lumMod val="40000"/>
                    <a:lumOff val="60000"/>
                  </a:schemeClr>
                </a:gs>
                <a:gs pos="100000">
                  <a:schemeClr val="accent2">
                    <a:lumMod val="20000"/>
                    <a:lumOff val="8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445322" y="2418761"/>
            <a:ext cx="6730768" cy="4436336"/>
            <a:chOff x="-8065" y="2283332"/>
            <a:chExt cx="6730768" cy="4436336"/>
          </a:xfrm>
        </p:grpSpPr>
        <p:pic>
          <p:nvPicPr>
            <p:cNvPr id="35" name="图片 34"/>
            <p:cNvPicPr>
              <a:picLocks noChangeAspect="1"/>
            </p:cNvPicPr>
            <p:nvPr/>
          </p:nvPicPr>
          <p:blipFill rotWithShape="1">
            <a:blip r:embed="rId9" cstate="print">
              <a:duotone>
                <a:prstClr val="black"/>
                <a:schemeClr val="accent4">
                  <a:tint val="45000"/>
                  <a:satMod val="400000"/>
                </a:schemeClr>
              </a:duotone>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t="2539" b="56142"/>
            <a:stretch>
              <a:fillRect/>
            </a:stretch>
          </p:blipFill>
          <p:spPr>
            <a:xfrm>
              <a:off x="516897" y="2283332"/>
              <a:ext cx="6205806" cy="4379083"/>
            </a:xfrm>
            <a:prstGeom prst="rect">
              <a:avLst/>
            </a:prstGeom>
          </p:spPr>
        </p:pic>
        <p:grpSp>
          <p:nvGrpSpPr>
            <p:cNvPr id="36" name="组合 35"/>
            <p:cNvGrpSpPr/>
            <p:nvPr/>
          </p:nvGrpSpPr>
          <p:grpSpPr>
            <a:xfrm>
              <a:off x="-8065" y="2329515"/>
              <a:ext cx="6205806" cy="4390153"/>
              <a:chOff x="-136371" y="2286776"/>
              <a:chExt cx="6205806" cy="4390153"/>
            </a:xfrm>
          </p:grpSpPr>
          <p:pic>
            <p:nvPicPr>
              <p:cNvPr id="34" name="图片 33"/>
              <p:cNvPicPr>
                <a:picLocks noChangeAspect="1"/>
              </p:cNvPicPr>
              <p:nvPr/>
            </p:nvPicPr>
            <p:blipFill rotWithShape="1">
              <a:blip r:embed="rId9" cstate="print">
                <a:duotone>
                  <a:prstClr val="black"/>
                  <a:schemeClr val="accent2">
                    <a:tint val="45000"/>
                    <a:satMod val="400000"/>
                  </a:schemeClr>
                </a:duotone>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t="2539" b="56142"/>
              <a:stretch>
                <a:fillRect/>
              </a:stretch>
            </p:blipFill>
            <p:spPr>
              <a:xfrm>
                <a:off x="-136371" y="2297846"/>
                <a:ext cx="6205806" cy="4379083"/>
              </a:xfrm>
              <a:prstGeom prst="rect">
                <a:avLst/>
              </a:prstGeom>
            </p:spPr>
          </p:pic>
          <p:pic>
            <p:nvPicPr>
              <p:cNvPr id="33" name="图片 32"/>
              <p:cNvPicPr>
                <a:picLocks noChangeAspect="1"/>
              </p:cNvPicPr>
              <p:nvPr/>
            </p:nvPicPr>
            <p:blipFill rotWithShape="1">
              <a:blip r:embed="rId11" cstate="print">
                <a:extLst>
                  <a:ext uri="{28A0092B-C50C-407E-A947-70E740481C1C}">
                    <a14:useLocalDpi xmlns:a14="http://schemas.microsoft.com/office/drawing/2010/main" val="0"/>
                  </a:ext>
                </a:extLst>
              </a:blip>
              <a:srcRect t="2539" r="36801" b="56142"/>
              <a:stretch>
                <a:fillRect/>
              </a:stretch>
            </p:blipFill>
            <p:spPr>
              <a:xfrm>
                <a:off x="281035" y="2286776"/>
                <a:ext cx="3922038" cy="4379083"/>
              </a:xfrm>
              <a:prstGeom prst="rect">
                <a:avLst/>
              </a:prstGeom>
            </p:spPr>
          </p:pic>
        </p:grpSp>
      </p:grpSp>
      <p:pic>
        <p:nvPicPr>
          <p:cNvPr id="2" name="冯提莫 - 佛系少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2047981" y="-63130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2500"/>
                            </p:stCondLst>
                            <p:childTnLst>
                              <p:par>
                                <p:cTn id="27" presetID="2" presetClass="entr" presetSubtype="4"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additive="base">
                                        <p:cTn id="29" dur="500" fill="hold"/>
                                        <p:tgtEl>
                                          <p:spTgt spid="38"/>
                                        </p:tgtEl>
                                        <p:attrNameLst>
                                          <p:attrName>ppt_x</p:attrName>
                                        </p:attrNameLst>
                                      </p:cBhvr>
                                      <p:tavLst>
                                        <p:tav tm="0">
                                          <p:val>
                                            <p:strVal val="#ppt_x"/>
                                          </p:val>
                                        </p:tav>
                                        <p:tav tm="100000">
                                          <p:val>
                                            <p:strVal val="#ppt_x"/>
                                          </p:val>
                                        </p:tav>
                                      </p:tavLst>
                                    </p:anim>
                                    <p:anim calcmode="lin" valueType="num">
                                      <p:cBhvr additive="base">
                                        <p:cTn id="30" dur="500" fill="hold"/>
                                        <p:tgtEl>
                                          <p:spTgt spid="38"/>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 presetClass="entr" presetSubtype="4"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1+#ppt_h/2"/>
                                          </p:val>
                                        </p:tav>
                                        <p:tav tm="100000">
                                          <p:val>
                                            <p:strVal val="#ppt_y"/>
                                          </p:val>
                                        </p:tav>
                                      </p:tavLst>
                                    </p:anim>
                                  </p:childTnLst>
                                </p:cTn>
                              </p:par>
                            </p:childTnLst>
                          </p:cTn>
                        </p:par>
                        <p:par>
                          <p:cTn id="36" fill="hold">
                            <p:stCondLst>
                              <p:cond delay="3500"/>
                            </p:stCondLst>
                            <p:childTnLst>
                              <p:par>
                                <p:cTn id="37" presetID="2" presetClass="entr" presetSubtype="4"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childTnLst>
                          </p:cTn>
                        </p:par>
                        <p:par>
                          <p:cTn id="41" fill="hold">
                            <p:stCondLst>
                              <p:cond delay="4000"/>
                            </p:stCondLst>
                            <p:childTnLst>
                              <p:par>
                                <p:cTn id="42" presetID="2" presetClass="entr" presetSubtype="4" fill="hold" nodeType="after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ppt_x"/>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childTnLst>
                          </p:cTn>
                        </p:par>
                        <p:par>
                          <p:cTn id="46" fill="hold">
                            <p:stCondLst>
                              <p:cond delay="4500"/>
                            </p:stCondLst>
                            <p:childTnLst>
                              <p:par>
                                <p:cTn id="47" presetID="3" presetClass="entr" presetSubtype="10"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blinds(horizontal)">
                                      <p:cBhvr>
                                        <p:cTn id="49" dur="500"/>
                                        <p:tgtEl>
                                          <p:spTgt spid="16"/>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4" repeatCount="indefinite" fill="remove" display="0">
                  <p:stCondLst>
                    <p:cond delay="indefinite"/>
                  </p:stCondLst>
                  <p:endCondLst>
                    <p:cond evt="onStopAudio" delay="0">
                      <p:tgtEl>
                        <p:sldTgt/>
                      </p:tgtEl>
                    </p:cond>
                  </p:endCondLst>
                </p:cTn>
                <p:tgtEl>
                  <p:spTgt spid="2"/>
                </p:tgtEl>
              </p:cMediaNode>
            </p:audio>
          </p:childTnLst>
        </p:cTn>
      </p:par>
    </p:tnLst>
    <p:bldLst>
      <p:bldP spid="16" grpId="0" animBg="1"/>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99000">
              <a:srgbClr val="667AE3"/>
            </a:gs>
            <a:gs pos="42000">
              <a:srgbClr val="1BE2D4"/>
            </a:gs>
          </a:gsLst>
          <a:lin ang="2700000"/>
        </a:gra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253" y="-174172"/>
            <a:ext cx="6010524" cy="6858000"/>
          </a:xfrm>
          <a:prstGeom prst="rect">
            <a:avLst/>
          </a:prstGeom>
        </p:spPr>
      </p:pic>
      <p:pic>
        <p:nvPicPr>
          <p:cNvPr id="15" name="图片 14"/>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3178629" y="-2725611"/>
            <a:ext cx="5820228" cy="5980439"/>
          </a:xfrm>
          <a:prstGeom prst="rect">
            <a:avLst/>
          </a:prstGeom>
        </p:spPr>
      </p:pic>
      <p:sp>
        <p:nvSpPr>
          <p:cNvPr id="16" name="文本框 15"/>
          <p:cNvSpPr txBox="1"/>
          <p:nvPr/>
        </p:nvSpPr>
        <p:spPr>
          <a:xfrm>
            <a:off x="1820734" y="2533754"/>
            <a:ext cx="3984176" cy="3046988"/>
          </a:xfrm>
          <a:prstGeom prst="rect">
            <a:avLst/>
          </a:prstGeom>
          <a:noFill/>
          <a:effectLst/>
        </p:spPr>
        <p:txBody>
          <a:bodyPr wrap="square" rtlCol="0">
            <a:spAutoFit/>
          </a:bodyPr>
          <a:lstStyle/>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p>
          <a:p>
            <a:pPr algn="r">
              <a:lnSpc>
                <a:spcPct val="150000"/>
              </a:lnSpc>
            </a:pPr>
            <a:endPar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p:txBody>
      </p:sp>
      <p:sp>
        <p:nvSpPr>
          <p:cNvPr id="17" name="文本框 16"/>
          <p:cNvSpPr txBox="1"/>
          <p:nvPr/>
        </p:nvSpPr>
        <p:spPr>
          <a:xfrm>
            <a:off x="3374765" y="1521382"/>
            <a:ext cx="2430145" cy="645160"/>
          </a:xfrm>
          <a:prstGeom prst="rect">
            <a:avLst/>
          </a:prstGeom>
          <a:noFill/>
        </p:spPr>
        <p:txBody>
          <a:bodyPr wrap="square" rtlCol="0">
            <a:spAutoFit/>
          </a:bodyPr>
          <a:lstStyle/>
          <a:p>
            <a:pPr algn="dist"/>
            <a:r>
              <a:rPr lang="zh-CN" altLang="en-US" sz="3600" dirty="0">
                <a:solidFill>
                  <a:srgbClr val="3D3791"/>
                </a:solidFill>
                <a:latin typeface="★儿童字体——迷你简卡通" panose="03000509000000000000" pitchFamily="65" charset="-122"/>
                <a:ea typeface="★儿童字体——迷你简卡通" panose="03000509000000000000" pitchFamily="65" charset="-122"/>
              </a:rPr>
              <a:t>输入标题</a:t>
            </a:r>
          </a:p>
        </p:txBody>
      </p:sp>
      <p:pic>
        <p:nvPicPr>
          <p:cNvPr id="18" name="图片 17"/>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3115728" y="4493744"/>
            <a:ext cx="5820228" cy="598043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0">
        <p15:prstTrans prst="wind"/>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2000"/>
                            </p:stCondLst>
                            <p:childTnLst>
                              <p:par>
                                <p:cTn id="23" presetID="5" presetClass="entr" presetSubtype="1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checkerboard(across)">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49000">
              <a:srgbClr val="1EE1DA"/>
            </a:gs>
            <a:gs pos="93000">
              <a:srgbClr val="6378D8"/>
            </a:gs>
          </a:gsLst>
          <a:lin ang="2700000"/>
        </a:gradFill>
        <a:effectLst/>
      </p:bgPr>
    </p:bg>
    <p:spTree>
      <p:nvGrpSpPr>
        <p:cNvPr id="1" name=""/>
        <p:cNvGrpSpPr/>
        <p:nvPr/>
      </p:nvGrpSpPr>
      <p:grpSpPr>
        <a:xfrm>
          <a:off x="0" y="0"/>
          <a:ext cx="0" cy="0"/>
          <a:chOff x="0" y="0"/>
          <a:chExt cx="0" cy="0"/>
        </a:xfrm>
      </p:grpSpPr>
      <p:sp>
        <p:nvSpPr>
          <p:cNvPr id="16" name="等腰三角形 15"/>
          <p:cNvSpPr/>
          <p:nvPr/>
        </p:nvSpPr>
        <p:spPr>
          <a:xfrm rot="3033830">
            <a:off x="5901287" y="-40257"/>
            <a:ext cx="6029471" cy="5177038"/>
          </a:xfrm>
          <a:prstGeom prst="triangle">
            <a:avLst/>
          </a:prstGeom>
          <a:noFill/>
          <a:ln w="38100">
            <a:gradFill>
              <a:gsLst>
                <a:gs pos="20000">
                  <a:srgbClr val="47ABAA"/>
                </a:gs>
                <a:gs pos="81000">
                  <a:srgbClr val="4FD696"/>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4267201" y="2169887"/>
            <a:ext cx="4615542" cy="4742592"/>
          </a:xfrm>
          <a:prstGeom prst="rect">
            <a:avLst/>
          </a:prstGeom>
        </p:spPr>
      </p:pic>
      <p:pic>
        <p:nvPicPr>
          <p:cNvPr id="15" name="图片 14"/>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7910287" y="-105153"/>
            <a:ext cx="4615542" cy="4742592"/>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rcRect l="16727" r="12368"/>
          <a:stretch>
            <a:fillRect/>
          </a:stretch>
        </p:blipFill>
        <p:spPr>
          <a:xfrm>
            <a:off x="5547557" y="1032469"/>
            <a:ext cx="5733739" cy="4742398"/>
          </a:xfrm>
          <a:custGeom>
            <a:avLst/>
            <a:gdLst>
              <a:gd name="connsiteX0" fmla="*/ 1695540 w 6139544"/>
              <a:gd name="connsiteY0" fmla="*/ 0 h 5078041"/>
              <a:gd name="connsiteX1" fmla="*/ 4444005 w 6139544"/>
              <a:gd name="connsiteY1" fmla="*/ 0 h 5078041"/>
              <a:gd name="connsiteX2" fmla="*/ 4533008 w 6139544"/>
              <a:gd name="connsiteY2" fmla="*/ 39699 h 5078041"/>
              <a:gd name="connsiteX3" fmla="*/ 6139544 w 6139544"/>
              <a:gd name="connsiteY3" fmla="*/ 2539020 h 5078041"/>
              <a:gd name="connsiteX4" fmla="*/ 4533008 w 6139544"/>
              <a:gd name="connsiteY4" fmla="*/ 5038341 h 5078041"/>
              <a:gd name="connsiteX5" fmla="*/ 4444002 w 6139544"/>
              <a:gd name="connsiteY5" fmla="*/ 5078041 h 5078041"/>
              <a:gd name="connsiteX6" fmla="*/ 1695542 w 6139544"/>
              <a:gd name="connsiteY6" fmla="*/ 5078041 h 5078041"/>
              <a:gd name="connsiteX7" fmla="*/ 1606537 w 6139544"/>
              <a:gd name="connsiteY7" fmla="*/ 5038341 h 5078041"/>
              <a:gd name="connsiteX8" fmla="*/ 0 w 6139544"/>
              <a:gd name="connsiteY8" fmla="*/ 2539020 h 5078041"/>
              <a:gd name="connsiteX9" fmla="*/ 1606537 w 6139544"/>
              <a:gd name="connsiteY9" fmla="*/ 39699 h 507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39544" h="5078041">
                <a:moveTo>
                  <a:pt x="1695540" y="0"/>
                </a:moveTo>
                <a:lnTo>
                  <a:pt x="4444005" y="0"/>
                </a:lnTo>
                <a:lnTo>
                  <a:pt x="4533008" y="39699"/>
                </a:lnTo>
                <a:cubicBezTo>
                  <a:pt x="5489933" y="521026"/>
                  <a:pt x="6139544" y="1459780"/>
                  <a:pt x="6139544" y="2539020"/>
                </a:cubicBezTo>
                <a:cubicBezTo>
                  <a:pt x="6139544" y="3618261"/>
                  <a:pt x="5489933" y="4557015"/>
                  <a:pt x="4533008" y="5038341"/>
                </a:cubicBezTo>
                <a:lnTo>
                  <a:pt x="4444002" y="5078041"/>
                </a:lnTo>
                <a:lnTo>
                  <a:pt x="1695542" y="5078041"/>
                </a:lnTo>
                <a:lnTo>
                  <a:pt x="1606537" y="5038341"/>
                </a:lnTo>
                <a:cubicBezTo>
                  <a:pt x="649612" y="4557015"/>
                  <a:pt x="0" y="3618261"/>
                  <a:pt x="0" y="2539020"/>
                </a:cubicBezTo>
                <a:cubicBezTo>
                  <a:pt x="0" y="1459780"/>
                  <a:pt x="649612" y="521026"/>
                  <a:pt x="1606537" y="39699"/>
                </a:cubicBezTo>
                <a:close/>
              </a:path>
            </a:pathLst>
          </a:custGeom>
        </p:spPr>
      </p:pic>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944" y="-1004992"/>
            <a:ext cx="1693093" cy="2612572"/>
          </a:xfrm>
          <a:prstGeom prst="rect">
            <a:avLst/>
          </a:prstGeom>
        </p:spPr>
      </p:pic>
      <p:sp>
        <p:nvSpPr>
          <p:cNvPr id="18" name="文本框 17"/>
          <p:cNvSpPr txBox="1"/>
          <p:nvPr/>
        </p:nvSpPr>
        <p:spPr>
          <a:xfrm>
            <a:off x="1036963" y="2795011"/>
            <a:ext cx="3984176" cy="3046988"/>
          </a:xfrm>
          <a:prstGeom prst="rect">
            <a:avLst/>
          </a:prstGeom>
          <a:noFill/>
          <a:effectLst/>
        </p:spPr>
        <p:txBody>
          <a:bodyPr wrap="square" rtlCol="0">
            <a:spAutoFit/>
          </a:bodyPr>
          <a:lstStyle/>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p>
          <a:p>
            <a:pPr algn="r">
              <a:lnSpc>
                <a:spcPct val="150000"/>
              </a:lnSpc>
            </a:pPr>
            <a:endPar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p:txBody>
      </p:sp>
      <p:sp>
        <p:nvSpPr>
          <p:cNvPr id="19" name="文本框 18"/>
          <p:cNvSpPr txBox="1"/>
          <p:nvPr/>
        </p:nvSpPr>
        <p:spPr>
          <a:xfrm>
            <a:off x="2649951" y="1579278"/>
            <a:ext cx="2430145" cy="645160"/>
          </a:xfrm>
          <a:prstGeom prst="rect">
            <a:avLst/>
          </a:prstGeom>
          <a:noFill/>
        </p:spPr>
        <p:txBody>
          <a:bodyPr wrap="square" rtlCol="0">
            <a:spAutoFit/>
          </a:bodyPr>
          <a:lstStyle/>
          <a:p>
            <a:pPr algn="dist"/>
            <a:r>
              <a:rPr lang="zh-CN" altLang="en-US" sz="3600" dirty="0">
                <a:solidFill>
                  <a:srgbClr val="3D3791"/>
                </a:solidFill>
                <a:latin typeface="★儿童字体——迷你简卡通" panose="03000509000000000000" pitchFamily="65" charset="-122"/>
                <a:ea typeface="★儿童字体——迷你简卡通" panose="03000509000000000000" pitchFamily="65" charset="-122"/>
              </a:rPr>
              <a:t>输入标题</a:t>
            </a:r>
          </a:p>
        </p:txBody>
      </p:sp>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 presetClass="entr" presetSubtype="1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checkerboard(across)">
                                      <p:cBhvr>
                                        <p:cTn id="12" dur="500"/>
                                        <p:tgtEl>
                                          <p:spTgt spid="19"/>
                                        </p:tgtEl>
                                      </p:cBhvr>
                                    </p:animEffect>
                                  </p:childTnLst>
                                </p:cTn>
                              </p:par>
                            </p:childTnLst>
                          </p:cTn>
                        </p:par>
                        <p:par>
                          <p:cTn id="13" fill="hold">
                            <p:stCondLst>
                              <p:cond delay="1000"/>
                            </p:stCondLst>
                            <p:childTnLst>
                              <p:par>
                                <p:cTn id="14" presetID="5" presetClass="entr" presetSubtype="1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checkerboard(across)">
                                      <p:cBhvr>
                                        <p:cTn id="16" dur="500"/>
                                        <p:tgtEl>
                                          <p:spTgt spid="18"/>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8"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91000">
              <a:srgbClr val="6678C2"/>
            </a:gs>
            <a:gs pos="40000">
              <a:srgbClr val="29E2D1"/>
            </a:gs>
          </a:gsLst>
          <a:lin ang="2700000"/>
        </a:gradFill>
        <a:effectLst/>
      </p:bgPr>
    </p:bg>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3788229" y="1182916"/>
            <a:ext cx="4615542" cy="4742592"/>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8407" y="0"/>
            <a:ext cx="7666042" cy="6858000"/>
          </a:xfrm>
          <a:prstGeom prst="rect">
            <a:avLst/>
          </a:prstGeom>
        </p:spPr>
      </p:pic>
      <p:sp>
        <p:nvSpPr>
          <p:cNvPr id="18" name="等腰三角形 17"/>
          <p:cNvSpPr/>
          <p:nvPr/>
        </p:nvSpPr>
        <p:spPr>
          <a:xfrm>
            <a:off x="3081264" y="1182916"/>
            <a:ext cx="6029471" cy="5177038"/>
          </a:xfrm>
          <a:prstGeom prst="triangle">
            <a:avLst/>
          </a:prstGeom>
          <a:noFill/>
          <a:ln w="38100">
            <a:gradFill>
              <a:gsLst>
                <a:gs pos="11000">
                  <a:srgbClr val="25B9BC"/>
                </a:gs>
                <a:gs pos="72000">
                  <a:srgbClr val="4FD696"/>
                </a:gs>
              </a:gsLst>
              <a:lin ang="498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9255879" y="3106420"/>
            <a:ext cx="2430145" cy="645160"/>
          </a:xfrm>
          <a:prstGeom prst="rect">
            <a:avLst/>
          </a:prstGeom>
          <a:noFill/>
        </p:spPr>
        <p:txBody>
          <a:bodyPr wrap="square" rtlCol="0">
            <a:spAutoFit/>
          </a:bodyPr>
          <a:lstStyle/>
          <a:p>
            <a:pPr algn="dist"/>
            <a:r>
              <a:rPr lang="zh-CN" altLang="en-US" sz="3600" dirty="0">
                <a:solidFill>
                  <a:srgbClr val="3D3791"/>
                </a:solidFill>
                <a:latin typeface="★儿童字体——迷你简卡通" panose="03000509000000000000" pitchFamily="65" charset="-122"/>
                <a:ea typeface="★儿童字体——迷你简卡通" panose="03000509000000000000" pitchFamily="65" charset="-122"/>
              </a:rPr>
              <a:t>输入标题</a:t>
            </a:r>
          </a:p>
        </p:txBody>
      </p:sp>
      <p:sp>
        <p:nvSpPr>
          <p:cNvPr id="20" name="文本框 19"/>
          <p:cNvSpPr txBox="1"/>
          <p:nvPr/>
        </p:nvSpPr>
        <p:spPr>
          <a:xfrm>
            <a:off x="365577" y="2247941"/>
            <a:ext cx="3557517" cy="3046988"/>
          </a:xfrm>
          <a:prstGeom prst="rect">
            <a:avLst/>
          </a:prstGeom>
          <a:noFill/>
          <a:effectLst/>
        </p:spPr>
        <p:txBody>
          <a:bodyPr wrap="square" rtlCol="0">
            <a:spAutoFit/>
          </a:bodyPr>
          <a:lstStyle/>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p>
          <a:p>
            <a:pPr algn="r">
              <a:lnSpc>
                <a:spcPct val="150000"/>
              </a:lnSpc>
            </a:pPr>
            <a:endPar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p:txBody>
      </p:sp>
      <p:pic>
        <p:nvPicPr>
          <p:cNvPr id="21" name="图片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98907" y="-123370"/>
            <a:ext cx="1693093" cy="261257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0">
        <p15:prstTrans prst="wind"/>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5" presetClass="entr" presetSubtype="10"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checkerboard(across)">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94000">
              <a:srgbClr val="5972FD"/>
            </a:gs>
            <a:gs pos="51000">
              <a:srgbClr val="21DCCB"/>
            </a:gs>
          </a:gsLst>
          <a:lin ang="2700000"/>
        </a:grad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11627" y="1074058"/>
            <a:ext cx="5297714" cy="5297714"/>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74058"/>
            <a:ext cx="5297714" cy="5297714"/>
          </a:xfrm>
          <a:prstGeom prst="rect">
            <a:avLst/>
          </a:prstGeom>
        </p:spPr>
      </p:pic>
      <p:pic>
        <p:nvPicPr>
          <p:cNvPr id="14" name="图片 13"/>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9399814" y="4405085"/>
            <a:ext cx="4298831" cy="4417163"/>
          </a:xfrm>
          <a:prstGeom prst="rect">
            <a:avLst/>
          </a:prstGeom>
        </p:spPr>
      </p:pic>
      <p:pic>
        <p:nvPicPr>
          <p:cNvPr id="15" name="图片 14"/>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9882926" y="-2445657"/>
            <a:ext cx="4298831" cy="4417163"/>
          </a:xfrm>
          <a:prstGeom prst="rect">
            <a:avLst/>
          </a:prstGeom>
        </p:spPr>
      </p:pic>
      <p:sp>
        <p:nvSpPr>
          <p:cNvPr id="16" name="文本框 15"/>
          <p:cNvSpPr txBox="1"/>
          <p:nvPr/>
        </p:nvSpPr>
        <p:spPr>
          <a:xfrm>
            <a:off x="5297714" y="1585557"/>
            <a:ext cx="3430747" cy="1323439"/>
          </a:xfrm>
          <a:prstGeom prst="rect">
            <a:avLst/>
          </a:prstGeom>
          <a:noFill/>
        </p:spPr>
        <p:txBody>
          <a:bodyPr wrap="none" rtlCol="0">
            <a:spAutoFit/>
          </a:bodyPr>
          <a:lstStyle/>
          <a:p>
            <a:r>
              <a:rPr lang="zh-CN" altLang="en-US" sz="8000" dirty="0">
                <a:solidFill>
                  <a:srgbClr val="3D3791"/>
                </a:solidFill>
                <a:latin typeface="★儿童字体——迷你简卡通" panose="03000509000000000000" pitchFamily="65" charset="-122"/>
                <a:ea typeface="★儿童字体——迷你简卡通" panose="03000509000000000000" pitchFamily="65" charset="-122"/>
              </a:rPr>
              <a:t>第三章</a:t>
            </a:r>
          </a:p>
        </p:txBody>
      </p:sp>
      <p:sp>
        <p:nvSpPr>
          <p:cNvPr id="17" name="文本框 16"/>
          <p:cNvSpPr txBox="1"/>
          <p:nvPr/>
        </p:nvSpPr>
        <p:spPr>
          <a:xfrm>
            <a:off x="5458815" y="3420495"/>
            <a:ext cx="3108543" cy="923330"/>
          </a:xfrm>
          <a:prstGeom prst="rect">
            <a:avLst/>
          </a:prstGeom>
          <a:noFill/>
        </p:spPr>
        <p:txBody>
          <a:bodyPr wrap="none" rtlCol="0">
            <a:spAutoFit/>
          </a:bodyPr>
          <a:lstStyle/>
          <a:p>
            <a:r>
              <a:rPr lang="zh-CN" altLang="en-US" sz="5400" dirty="0">
                <a:solidFill>
                  <a:srgbClr val="3D3791"/>
                </a:solidFill>
                <a:latin typeface="★儿童字体——迷你简卡通" panose="03000509000000000000" pitchFamily="65" charset="-122"/>
                <a:ea typeface="★儿童字体——迷你简卡通" panose="03000509000000000000" pitchFamily="65" charset="-122"/>
              </a:rPr>
              <a:t>输入标题</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0">
        <p15:prstTrans prst="wind"/>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44000">
              <a:srgbClr val="1CDED6"/>
            </a:gs>
            <a:gs pos="94000">
              <a:srgbClr val="5875F8"/>
            </a:gs>
          </a:gsLst>
          <a:lin ang="2700000"/>
        </a:gradFill>
        <a:effectLst/>
      </p:bgPr>
    </p:bg>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6793873" y="1317660"/>
            <a:ext cx="4978191" cy="5115223"/>
          </a:xfrm>
          <a:prstGeom prst="rect">
            <a:avLst/>
          </a:prstGeom>
        </p:spPr>
      </p:pic>
      <p:pic>
        <p:nvPicPr>
          <p:cNvPr id="17" name="图片 16"/>
          <p:cNvPicPr>
            <a:picLocks noChangeAspect="1"/>
          </p:cNvPicPr>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rot="20802568">
            <a:off x="7286427" y="-725603"/>
            <a:ext cx="3712092" cy="8037546"/>
          </a:xfrm>
          <a:prstGeom prst="rect">
            <a:avLst/>
          </a:prstGeom>
        </p:spPr>
      </p:pic>
      <p:pic>
        <p:nvPicPr>
          <p:cNvPr id="16" name="图片 15"/>
          <p:cNvPicPr>
            <a:picLocks noChangeAspect="1"/>
          </p:cNvPicPr>
          <p:nvPr/>
        </p:nvPicPr>
        <p:blipFill>
          <a:blip r:embed="rId4" cstate="print">
            <a:duotone>
              <a:schemeClr val="accent6">
                <a:shade val="45000"/>
                <a:satMod val="135000"/>
              </a:schemeClr>
              <a:prstClr val="white"/>
            </a:duotone>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rot="20802568">
            <a:off x="7857701" y="-725600"/>
            <a:ext cx="3712092" cy="8037546"/>
          </a:xfrm>
          <a:prstGeom prst="rect">
            <a:avLst/>
          </a:prstGeom>
        </p:spPr>
      </p:pic>
      <p:sp>
        <p:nvSpPr>
          <p:cNvPr id="18" name="等腰三角形 17"/>
          <p:cNvSpPr/>
          <p:nvPr/>
        </p:nvSpPr>
        <p:spPr>
          <a:xfrm rot="17227621">
            <a:off x="5345374" y="201023"/>
            <a:ext cx="6029471" cy="5177038"/>
          </a:xfrm>
          <a:prstGeom prst="triangle">
            <a:avLst/>
          </a:prstGeom>
          <a:noFill/>
          <a:ln w="38100">
            <a:gradFill>
              <a:gsLst>
                <a:gs pos="21000">
                  <a:srgbClr val="25B9BC"/>
                </a:gs>
                <a:gs pos="71000">
                  <a:srgbClr val="45DA92"/>
                </a:gs>
              </a:gsLst>
              <a:lin ang="492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802568">
            <a:off x="7571577" y="-725607"/>
            <a:ext cx="3712092" cy="8037546"/>
          </a:xfrm>
          <a:prstGeom prst="rect">
            <a:avLst/>
          </a:prstGeom>
        </p:spPr>
      </p:pic>
      <p:pic>
        <p:nvPicPr>
          <p:cNvPr id="19" name="图片 18"/>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2220477" y="4200058"/>
            <a:ext cx="4978191" cy="5115223"/>
          </a:xfrm>
          <a:prstGeom prst="rect">
            <a:avLst/>
          </a:prstGeom>
        </p:spPr>
      </p:pic>
      <p:sp>
        <p:nvSpPr>
          <p:cNvPr id="21" name="文本框 20"/>
          <p:cNvSpPr txBox="1"/>
          <p:nvPr/>
        </p:nvSpPr>
        <p:spPr>
          <a:xfrm>
            <a:off x="1678217" y="2461456"/>
            <a:ext cx="4429057" cy="3046988"/>
          </a:xfrm>
          <a:prstGeom prst="rect">
            <a:avLst/>
          </a:prstGeom>
          <a:noFill/>
          <a:effectLst/>
        </p:spPr>
        <p:txBody>
          <a:bodyPr wrap="square" rtlCol="0">
            <a:spAutoFit/>
          </a:bodyPr>
          <a:lstStyle/>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p>
          <a:p>
            <a:pPr algn="r">
              <a:lnSpc>
                <a:spcPct val="150000"/>
              </a:lnSpc>
            </a:pPr>
            <a:endPar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p:txBody>
      </p:sp>
      <p:sp>
        <p:nvSpPr>
          <p:cNvPr id="22" name="文本框 21"/>
          <p:cNvSpPr txBox="1"/>
          <p:nvPr/>
        </p:nvSpPr>
        <p:spPr>
          <a:xfrm>
            <a:off x="2900522" y="1535520"/>
            <a:ext cx="2430145" cy="645160"/>
          </a:xfrm>
          <a:prstGeom prst="rect">
            <a:avLst/>
          </a:prstGeom>
          <a:noFill/>
        </p:spPr>
        <p:txBody>
          <a:bodyPr wrap="square" rtlCol="0">
            <a:spAutoFit/>
          </a:bodyPr>
          <a:lstStyle/>
          <a:p>
            <a:pPr algn="dist"/>
            <a:r>
              <a:rPr lang="zh-CN" altLang="en-US" sz="3600" dirty="0">
                <a:solidFill>
                  <a:srgbClr val="3D3791"/>
                </a:solidFill>
                <a:latin typeface="★儿童字体——迷你简卡通" panose="03000509000000000000" pitchFamily="65" charset="-122"/>
                <a:ea typeface="★儿童字体——迷你简卡通" panose="03000509000000000000" pitchFamily="65" charset="-122"/>
              </a:rPr>
              <a:t>输入标题</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0">
        <p15:prstTrans prst="wind"/>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par>
                          <p:cTn id="34" fill="hold">
                            <p:stCondLst>
                              <p:cond delay="3500"/>
                            </p:stCondLst>
                            <p:childTnLst>
                              <p:par>
                                <p:cTn id="35" presetID="2" presetClass="entr" presetSubtype="4"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21" grpId="0" animBg="1"/>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90000">
              <a:srgbClr val="5F74F3"/>
            </a:gs>
            <a:gs pos="42000">
              <a:srgbClr val="13E7D9"/>
            </a:gs>
          </a:gsLst>
          <a:lin ang="2700000"/>
        </a:gra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6380842" y="595086"/>
            <a:ext cx="5212294" cy="5355771"/>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888287">
            <a:off x="5490716" y="2526637"/>
            <a:ext cx="3325024" cy="4301188"/>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11713" flipH="1">
            <a:off x="9313505" y="2396006"/>
            <a:ext cx="3325024" cy="4301188"/>
          </a:xfrm>
          <a:prstGeom prst="rect">
            <a:avLst/>
          </a:prstGeom>
        </p:spPr>
      </p:pic>
      <p:pic>
        <p:nvPicPr>
          <p:cNvPr id="5" name="图片 4"/>
          <p:cNvPicPr>
            <a:picLocks noChangeAspect="1"/>
          </p:cNvPicPr>
          <p:nvPr/>
        </p:nvPicPr>
        <p:blipFill>
          <a:blip r:embed="rId5" cstate="print">
            <a:duotone>
              <a:prstClr val="black"/>
              <a:schemeClr val="accent2">
                <a:tint val="45000"/>
                <a:satMod val="400000"/>
              </a:schemeClr>
            </a:duotone>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tretch>
            <a:fillRect/>
          </a:stretch>
        </p:blipFill>
        <p:spPr>
          <a:xfrm>
            <a:off x="5932713" y="493485"/>
            <a:ext cx="5998029" cy="5998029"/>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79570" y="595086"/>
            <a:ext cx="5998029" cy="5998029"/>
          </a:xfrm>
          <a:prstGeom prst="rect">
            <a:avLst/>
          </a:prstGeom>
        </p:spPr>
      </p:pic>
      <p:pic>
        <p:nvPicPr>
          <p:cNvPr id="14" name="图片 13"/>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2220477" y="4171483"/>
            <a:ext cx="4978191" cy="5115223"/>
          </a:xfrm>
          <a:prstGeom prst="rect">
            <a:avLst/>
          </a:prstGeom>
        </p:spPr>
      </p:pic>
      <p:sp>
        <p:nvSpPr>
          <p:cNvPr id="17" name="文本框 16"/>
          <p:cNvSpPr txBox="1"/>
          <p:nvPr/>
        </p:nvSpPr>
        <p:spPr>
          <a:xfrm>
            <a:off x="1314619" y="2346917"/>
            <a:ext cx="4429057" cy="3046988"/>
          </a:xfrm>
          <a:prstGeom prst="rect">
            <a:avLst/>
          </a:prstGeom>
          <a:noFill/>
          <a:effectLst/>
        </p:spPr>
        <p:txBody>
          <a:bodyPr wrap="square" rtlCol="0">
            <a:spAutoFit/>
          </a:bodyPr>
          <a:lstStyle/>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p>
          <a:p>
            <a:pPr algn="r">
              <a:lnSpc>
                <a:spcPct val="150000"/>
              </a:lnSpc>
            </a:pPr>
            <a:endPar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p:txBody>
      </p:sp>
      <p:sp>
        <p:nvSpPr>
          <p:cNvPr id="18" name="文本框 17"/>
          <p:cNvSpPr txBox="1"/>
          <p:nvPr/>
        </p:nvSpPr>
        <p:spPr>
          <a:xfrm>
            <a:off x="3290703" y="1528938"/>
            <a:ext cx="2430145" cy="645160"/>
          </a:xfrm>
          <a:prstGeom prst="rect">
            <a:avLst/>
          </a:prstGeom>
          <a:noFill/>
        </p:spPr>
        <p:txBody>
          <a:bodyPr wrap="square" rtlCol="0">
            <a:spAutoFit/>
          </a:bodyPr>
          <a:lstStyle/>
          <a:p>
            <a:pPr algn="dist"/>
            <a:r>
              <a:rPr lang="zh-CN" altLang="en-US" sz="3600" dirty="0">
                <a:solidFill>
                  <a:srgbClr val="3D3791"/>
                </a:solidFill>
                <a:latin typeface="★儿童字体——迷你简卡通" panose="03000509000000000000" pitchFamily="65" charset="-122"/>
                <a:ea typeface="★儿童字体——迷你简卡通" panose="03000509000000000000" pitchFamily="65" charset="-122"/>
              </a:rPr>
              <a:t>输入标题</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0">
        <p15:prstTrans prst="curtains"/>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3500"/>
                            </p:stCondLst>
                            <p:childTnLst>
                              <p:par>
                                <p:cTn id="33" presetID="2" presetClass="entr" presetSubtype="4"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48000">
              <a:srgbClr val="17E3D5"/>
            </a:gs>
            <a:gs pos="96000">
              <a:srgbClr val="5B73FE"/>
            </a:gs>
          </a:gsLst>
          <a:lin ang="2700000"/>
        </a:gra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r="27538"/>
          <a:stretch>
            <a:fillRect/>
          </a:stretch>
        </p:blipFill>
        <p:spPr>
          <a:xfrm>
            <a:off x="6577875" y="1161868"/>
            <a:ext cx="5426106" cy="4992189"/>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7303" y="1568267"/>
            <a:ext cx="1693093" cy="2612572"/>
          </a:xfrm>
          <a:prstGeom prst="rect">
            <a:avLst/>
          </a:prstGeom>
        </p:spPr>
      </p:pic>
      <p:pic>
        <p:nvPicPr>
          <p:cNvPr id="13" name="图片 12"/>
          <p:cNvPicPr>
            <a:picLocks noChangeAspect="1"/>
          </p:cNvPicPr>
          <p:nvPr/>
        </p:nvPicPr>
        <p:blipFill rotWithShape="1">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2206507" y="3932863"/>
            <a:ext cx="5210420" cy="5353844"/>
          </a:xfrm>
          <a:prstGeom prst="rect">
            <a:avLst/>
          </a:prstGeom>
        </p:spPr>
      </p:pic>
      <p:pic>
        <p:nvPicPr>
          <p:cNvPr id="14" name="图片 13"/>
          <p:cNvPicPr>
            <a:picLocks noChangeAspect="1"/>
          </p:cNvPicPr>
          <p:nvPr/>
        </p:nvPicPr>
        <p:blipFill rotWithShape="1">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2669407" y="-3114689"/>
            <a:ext cx="4978191" cy="5115223"/>
          </a:xfrm>
          <a:prstGeom prst="rect">
            <a:avLst/>
          </a:prstGeom>
        </p:spPr>
      </p:pic>
      <p:sp>
        <p:nvSpPr>
          <p:cNvPr id="15" name="文本框 14"/>
          <p:cNvSpPr txBox="1"/>
          <p:nvPr/>
        </p:nvSpPr>
        <p:spPr>
          <a:xfrm>
            <a:off x="1314619" y="2346917"/>
            <a:ext cx="4429057" cy="3046988"/>
          </a:xfrm>
          <a:prstGeom prst="rect">
            <a:avLst/>
          </a:prstGeom>
          <a:noFill/>
          <a:effectLst/>
        </p:spPr>
        <p:txBody>
          <a:bodyPr wrap="square" rtlCol="0">
            <a:spAutoFit/>
          </a:bodyPr>
          <a:lstStyle/>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p>
          <a:p>
            <a:pPr algn="r">
              <a:lnSpc>
                <a:spcPct val="150000"/>
              </a:lnSpc>
            </a:pPr>
            <a:endPar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p:txBody>
      </p:sp>
      <p:sp>
        <p:nvSpPr>
          <p:cNvPr id="16" name="文本框 15"/>
          <p:cNvSpPr txBox="1"/>
          <p:nvPr/>
        </p:nvSpPr>
        <p:spPr>
          <a:xfrm>
            <a:off x="3290703" y="1528938"/>
            <a:ext cx="2430145" cy="645160"/>
          </a:xfrm>
          <a:prstGeom prst="rect">
            <a:avLst/>
          </a:prstGeom>
          <a:noFill/>
        </p:spPr>
        <p:txBody>
          <a:bodyPr wrap="square" rtlCol="0">
            <a:spAutoFit/>
          </a:bodyPr>
          <a:lstStyle/>
          <a:p>
            <a:pPr algn="dist"/>
            <a:r>
              <a:rPr lang="zh-CN" altLang="en-US" sz="3600" dirty="0">
                <a:solidFill>
                  <a:srgbClr val="3D3791"/>
                </a:solidFill>
                <a:latin typeface="★儿童字体——迷你简卡通" panose="03000509000000000000" pitchFamily="65" charset="-122"/>
                <a:ea typeface="★儿童字体——迷你简卡通" panose="03000509000000000000" pitchFamily="65" charset="-122"/>
              </a:rPr>
              <a:t>输入标题</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0">
        <p15:prstTrans prst="wind"/>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2000"/>
                            </p:stCondLst>
                            <p:childTnLst>
                              <p:par>
                                <p:cTn id="23" presetID="2" presetClass="entr" presetSubtype="4"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49000">
              <a:srgbClr val="1BE2D4"/>
            </a:gs>
            <a:gs pos="93000">
              <a:srgbClr val="5F74F3"/>
            </a:gs>
          </a:gsLst>
          <a:lin ang="2700000"/>
        </a:gradFill>
        <a:effectLst/>
      </p:bgPr>
    </p:bg>
    <p:spTree>
      <p:nvGrpSpPr>
        <p:cNvPr id="1" name=""/>
        <p:cNvGrpSpPr/>
        <p:nvPr/>
      </p:nvGrpSpPr>
      <p:grpSpPr>
        <a:xfrm>
          <a:off x="0" y="0"/>
          <a:ext cx="0" cy="0"/>
          <a:chOff x="0" y="0"/>
          <a:chExt cx="0" cy="0"/>
        </a:xfrm>
      </p:grpSpPr>
      <p:sp>
        <p:nvSpPr>
          <p:cNvPr id="16" name="等腰三角形 15"/>
          <p:cNvSpPr/>
          <p:nvPr/>
        </p:nvSpPr>
        <p:spPr>
          <a:xfrm rot="17530638">
            <a:off x="-1403769" y="626141"/>
            <a:ext cx="6029471" cy="5177038"/>
          </a:xfrm>
          <a:prstGeom prst="triangle">
            <a:avLst/>
          </a:prstGeom>
          <a:noFill/>
          <a:ln w="38100">
            <a:gradFill>
              <a:gsLst>
                <a:gs pos="25000">
                  <a:srgbClr val="25B9BC"/>
                </a:gs>
                <a:gs pos="78000">
                  <a:srgbClr val="5875F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rot="19877266">
            <a:off x="644130" y="5903855"/>
            <a:ext cx="5210629" cy="201731"/>
          </a:xfrm>
          <a:prstGeom prst="roundRect">
            <a:avLst/>
          </a:prstGeom>
          <a:gradFill>
            <a:gsLst>
              <a:gs pos="79000">
                <a:srgbClr val="45DA92"/>
              </a:gs>
              <a:gs pos="21000">
                <a:srgbClr val="25B9BC"/>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372468" y="1017350"/>
            <a:ext cx="5210420" cy="5353844"/>
          </a:xfrm>
          <a:prstGeom prst="rect">
            <a:avLst/>
          </a:prstGeom>
        </p:spPr>
      </p:pic>
      <p:pic>
        <p:nvPicPr>
          <p:cNvPr id="9" name="图片 8"/>
          <p:cNvPicPr>
            <a:picLocks noChangeAspect="1"/>
          </p:cNvPicPr>
          <p:nvPr/>
        </p:nvPicPr>
        <p:blipFill rotWithShape="1">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2116" r="25061" b="35026"/>
          <a:stretch>
            <a:fillRect/>
          </a:stretch>
        </p:blipFill>
        <p:spPr>
          <a:xfrm>
            <a:off x="24113" y="530545"/>
            <a:ext cx="4417258" cy="6327455"/>
          </a:xfrm>
          <a:prstGeom prst="rect">
            <a:avLst/>
          </a:prstGeom>
        </p:spPr>
      </p:pic>
      <p:pic>
        <p:nvPicPr>
          <p:cNvPr id="8" name="图片 7"/>
          <p:cNvPicPr>
            <a:picLocks noChangeAspect="1"/>
          </p:cNvPicPr>
          <p:nvPr/>
        </p:nvPicPr>
        <p:blipFill rotWithShape="1">
          <a:blip r:embed="rId4" cstate="print">
            <a:duotone>
              <a:prstClr val="black"/>
              <a:schemeClr val="accent3">
                <a:tint val="45000"/>
                <a:satMod val="400000"/>
              </a:schemeClr>
            </a:duotone>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2116" r="25061" b="35026"/>
          <a:stretch>
            <a:fillRect/>
          </a:stretch>
        </p:blipFill>
        <p:spPr>
          <a:xfrm>
            <a:off x="691771" y="530545"/>
            <a:ext cx="4417258" cy="6327455"/>
          </a:xfrm>
          <a:prstGeom prst="rect">
            <a:avLst/>
          </a:prstGeom>
        </p:spPr>
      </p:pic>
      <p:pic>
        <p:nvPicPr>
          <p:cNvPr id="3" name="图片 2"/>
          <p:cNvPicPr>
            <a:picLocks noChangeAspect="1"/>
          </p:cNvPicPr>
          <p:nvPr/>
        </p:nvPicPr>
        <p:blipFill rotWithShape="1">
          <a:blip r:embed="rId6" cstate="print">
            <a:extLst>
              <a:ext uri="{28A0092B-C50C-407E-A947-70E740481C1C}">
                <a14:useLocalDpi xmlns:a14="http://schemas.microsoft.com/office/drawing/2010/main" val="0"/>
              </a:ext>
            </a:extLst>
          </a:blip>
          <a:srcRect t="2116" r="25061" b="35026"/>
          <a:stretch>
            <a:fillRect/>
          </a:stretch>
        </p:blipFill>
        <p:spPr>
          <a:xfrm>
            <a:off x="357942" y="530545"/>
            <a:ext cx="4417258" cy="6327455"/>
          </a:xfrm>
          <a:prstGeom prst="rect">
            <a:avLst/>
          </a:prstGeom>
        </p:spPr>
      </p:pic>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065952">
            <a:off x="1593706" y="4400242"/>
            <a:ext cx="1724814" cy="1892703"/>
          </a:xfrm>
          <a:prstGeom prst="rect">
            <a:avLst/>
          </a:prstGeom>
        </p:spPr>
      </p:pic>
      <p:sp>
        <p:nvSpPr>
          <p:cNvPr id="15" name="矩形: 圆角 14"/>
          <p:cNvSpPr/>
          <p:nvPr/>
        </p:nvSpPr>
        <p:spPr>
          <a:xfrm>
            <a:off x="1930400" y="1378857"/>
            <a:ext cx="1565304" cy="174172"/>
          </a:xfrm>
          <a:prstGeom prst="roundRect">
            <a:avLst/>
          </a:prstGeom>
          <a:gradFill>
            <a:gsLst>
              <a:gs pos="72000">
                <a:srgbClr val="45DA92"/>
              </a:gs>
              <a:gs pos="20000">
                <a:srgbClr val="28BABB"/>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9463523" y="4426349"/>
            <a:ext cx="5210420" cy="5353844"/>
          </a:xfrm>
          <a:prstGeom prst="rect">
            <a:avLst/>
          </a:prstGeom>
        </p:spPr>
      </p:pic>
      <p:sp>
        <p:nvSpPr>
          <p:cNvPr id="18" name="文本框 17"/>
          <p:cNvSpPr txBox="1"/>
          <p:nvPr/>
        </p:nvSpPr>
        <p:spPr>
          <a:xfrm>
            <a:off x="6389523" y="2597224"/>
            <a:ext cx="4429057" cy="3046988"/>
          </a:xfrm>
          <a:prstGeom prst="rect">
            <a:avLst/>
          </a:prstGeom>
          <a:noFill/>
          <a:effectLst/>
        </p:spPr>
        <p:txBody>
          <a:bodyPr wrap="square" rtlCol="0">
            <a:spAutoFit/>
          </a:bodyPr>
          <a:lstStyle/>
          <a:p>
            <a:pP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p>
          <a:p>
            <a:pPr>
              <a:lnSpc>
                <a:spcPct val="150000"/>
              </a:lnSpc>
            </a:pPr>
            <a:endPar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nSpc>
                <a:spcPct val="150000"/>
              </a:lnSpc>
            </a:pP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p:txBody>
      </p:sp>
      <p:sp>
        <p:nvSpPr>
          <p:cNvPr id="19" name="文本框 18"/>
          <p:cNvSpPr txBox="1"/>
          <p:nvPr/>
        </p:nvSpPr>
        <p:spPr>
          <a:xfrm>
            <a:off x="6347658" y="1538515"/>
            <a:ext cx="2430145" cy="645160"/>
          </a:xfrm>
          <a:prstGeom prst="rect">
            <a:avLst/>
          </a:prstGeom>
          <a:noFill/>
        </p:spPr>
        <p:txBody>
          <a:bodyPr wrap="square" rtlCol="0">
            <a:spAutoFit/>
          </a:bodyPr>
          <a:lstStyle/>
          <a:p>
            <a:pPr algn="dist"/>
            <a:r>
              <a:rPr lang="zh-CN" altLang="en-US" sz="3600" dirty="0">
                <a:solidFill>
                  <a:srgbClr val="3D3791"/>
                </a:solidFill>
                <a:latin typeface="★儿童字体——迷你简卡通" panose="03000509000000000000" pitchFamily="65" charset="-122"/>
                <a:ea typeface="★儿童字体——迷你简卡通" panose="03000509000000000000" pitchFamily="65" charset="-122"/>
              </a:rPr>
              <a:t>输入标题</a:t>
            </a:r>
          </a:p>
        </p:txBody>
      </p:sp>
      <p:pic>
        <p:nvPicPr>
          <p:cNvPr id="20" name="图片 19"/>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10392437" y="-3170169"/>
            <a:ext cx="5210420" cy="5353844"/>
          </a:xfrm>
          <a:prstGeom prst="rect">
            <a:avLst/>
          </a:prstGeom>
        </p:spPr>
      </p:pic>
      <p:pic>
        <p:nvPicPr>
          <p:cNvPr id="21" name="图片 20"/>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10450494" y="-3170169"/>
            <a:ext cx="5210420" cy="5353844"/>
          </a:xfrm>
          <a:prstGeom prst="rect">
            <a:avLst/>
          </a:prstGeom>
        </p:spPr>
      </p:pic>
    </p:spTree>
  </p:cSld>
  <p:clrMapOvr>
    <a:masterClrMapping/>
  </p:clrMapOvr>
  <p:transition spd="slow"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4000"/>
                            </p:stCondLst>
                            <p:childTnLst>
                              <p:par>
                                <p:cTn id="37" presetID="2" presetClass="entr" presetSubtype="4"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childTnLst>
                          </p:cTn>
                        </p:par>
                        <p:par>
                          <p:cTn id="41" fill="hold">
                            <p:stCondLst>
                              <p:cond delay="4500"/>
                            </p:stCondLst>
                            <p:childTnLst>
                              <p:par>
                                <p:cTn id="42" presetID="2" presetClass="entr" presetSubtype="4"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fill="hold"/>
                                        <p:tgtEl>
                                          <p:spTgt spid="17"/>
                                        </p:tgtEl>
                                        <p:attrNameLst>
                                          <p:attrName>ppt_x</p:attrName>
                                        </p:attrNameLst>
                                      </p:cBhvr>
                                      <p:tavLst>
                                        <p:tav tm="0">
                                          <p:val>
                                            <p:strVal val="#ppt_x"/>
                                          </p:val>
                                        </p:tav>
                                        <p:tav tm="100000">
                                          <p:val>
                                            <p:strVal val="#ppt_x"/>
                                          </p:val>
                                        </p:tav>
                                      </p:tavLst>
                                    </p:anim>
                                    <p:anim calcmode="lin" valueType="num">
                                      <p:cBhvr additive="base">
                                        <p:cTn id="45" dur="500" fill="hold"/>
                                        <p:tgtEl>
                                          <p:spTgt spid="17"/>
                                        </p:tgtEl>
                                        <p:attrNameLst>
                                          <p:attrName>ppt_y</p:attrName>
                                        </p:attrNameLst>
                                      </p:cBhvr>
                                      <p:tavLst>
                                        <p:tav tm="0">
                                          <p:val>
                                            <p:strVal val="1+#ppt_h/2"/>
                                          </p:val>
                                        </p:tav>
                                        <p:tav tm="100000">
                                          <p:val>
                                            <p:strVal val="#ppt_y"/>
                                          </p:val>
                                        </p:tav>
                                      </p:tavLst>
                                    </p:anim>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par>
                          <p:cTn id="50" fill="hold">
                            <p:stCondLst>
                              <p:cond delay="5500"/>
                            </p:stCondLst>
                            <p:childTnLst>
                              <p:par>
                                <p:cTn id="51" presetID="10" presetClass="entr" presetSubtype="0"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0" grpId="0" bldLvl="0" animBg="1"/>
      <p:bldP spid="15" grpId="0" bldLvl="0" animBg="1"/>
      <p:bldP spid="18" grpId="0" animBg="1"/>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48000">
              <a:srgbClr val="0CECD9"/>
            </a:gs>
            <a:gs pos="100000">
              <a:srgbClr val="6275E9"/>
            </a:gs>
          </a:gsLst>
          <a:lin ang="2700000"/>
        </a:gradFill>
        <a:effectLst/>
      </p:bgPr>
    </p:bg>
    <p:spTree>
      <p:nvGrpSpPr>
        <p:cNvPr id="1" name=""/>
        <p:cNvGrpSpPr/>
        <p:nvPr/>
      </p:nvGrpSpPr>
      <p:grpSpPr>
        <a:xfrm>
          <a:off x="0" y="0"/>
          <a:ext cx="0" cy="0"/>
          <a:chOff x="0" y="0"/>
          <a:chExt cx="0" cy="0"/>
        </a:xfrm>
      </p:grpSpPr>
      <p:pic>
        <p:nvPicPr>
          <p:cNvPr id="23" name="图片 22"/>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11627" y="1074058"/>
            <a:ext cx="5297714" cy="5297714"/>
          </a:xfrm>
          <a:prstGeom prst="rect">
            <a:avLst/>
          </a:prstGeom>
        </p:spPr>
      </p:pic>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74058"/>
            <a:ext cx="5297714" cy="5297714"/>
          </a:xfrm>
          <a:prstGeom prst="rect">
            <a:avLst/>
          </a:prstGeom>
        </p:spPr>
      </p:pic>
      <p:pic>
        <p:nvPicPr>
          <p:cNvPr id="19" name="图片 18"/>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9399814" y="4433660"/>
            <a:ext cx="4298831" cy="4417163"/>
          </a:xfrm>
          <a:prstGeom prst="rect">
            <a:avLst/>
          </a:prstGeom>
        </p:spPr>
      </p:pic>
      <p:pic>
        <p:nvPicPr>
          <p:cNvPr id="20" name="图片 19"/>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9882926" y="-2417082"/>
            <a:ext cx="4298831" cy="4417163"/>
          </a:xfrm>
          <a:prstGeom prst="rect">
            <a:avLst/>
          </a:prstGeom>
        </p:spPr>
      </p:pic>
      <p:sp>
        <p:nvSpPr>
          <p:cNvPr id="21" name="文本框 20"/>
          <p:cNvSpPr txBox="1"/>
          <p:nvPr/>
        </p:nvSpPr>
        <p:spPr>
          <a:xfrm>
            <a:off x="5297714" y="1585557"/>
            <a:ext cx="3430747" cy="1323439"/>
          </a:xfrm>
          <a:prstGeom prst="rect">
            <a:avLst/>
          </a:prstGeom>
          <a:noFill/>
        </p:spPr>
        <p:txBody>
          <a:bodyPr wrap="none" rtlCol="0">
            <a:spAutoFit/>
          </a:bodyPr>
          <a:lstStyle/>
          <a:p>
            <a:r>
              <a:rPr lang="zh-CN" altLang="en-US" sz="8000" dirty="0">
                <a:solidFill>
                  <a:srgbClr val="3D3791"/>
                </a:solidFill>
                <a:latin typeface="★儿童字体——迷你简卡通" panose="03000509000000000000" pitchFamily="65" charset="-122"/>
                <a:ea typeface="★儿童字体——迷你简卡通" panose="03000509000000000000" pitchFamily="65" charset="-122"/>
              </a:rPr>
              <a:t>第四章</a:t>
            </a:r>
          </a:p>
        </p:txBody>
      </p:sp>
      <p:sp>
        <p:nvSpPr>
          <p:cNvPr id="22" name="文本框 21"/>
          <p:cNvSpPr txBox="1"/>
          <p:nvPr/>
        </p:nvSpPr>
        <p:spPr>
          <a:xfrm>
            <a:off x="5458815" y="3420495"/>
            <a:ext cx="3108543" cy="923330"/>
          </a:xfrm>
          <a:prstGeom prst="rect">
            <a:avLst/>
          </a:prstGeom>
          <a:noFill/>
        </p:spPr>
        <p:txBody>
          <a:bodyPr wrap="none" rtlCol="0">
            <a:spAutoFit/>
          </a:bodyPr>
          <a:lstStyle/>
          <a:p>
            <a:r>
              <a:rPr lang="zh-CN" altLang="en-US" sz="5400" dirty="0">
                <a:solidFill>
                  <a:srgbClr val="3D3791"/>
                </a:solidFill>
                <a:latin typeface="★儿童字体——迷你简卡通" panose="03000509000000000000" pitchFamily="65" charset="-122"/>
                <a:ea typeface="★儿童字体——迷你简卡通" panose="03000509000000000000" pitchFamily="65" charset="-122"/>
              </a:rPr>
              <a:t>输入标题</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0">
        <p15:prstTrans prst="wind"/>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fill="hold"/>
                                        <p:tgtEl>
                                          <p:spTgt spid="22"/>
                                        </p:tgtEl>
                                        <p:attrNameLst>
                                          <p:attrName>ppt_x</p:attrName>
                                        </p:attrNameLst>
                                      </p:cBhvr>
                                      <p:tavLst>
                                        <p:tav tm="0">
                                          <p:val>
                                            <p:strVal val="#ppt_x"/>
                                          </p:val>
                                        </p:tav>
                                        <p:tav tm="100000">
                                          <p:val>
                                            <p:strVal val="#ppt_x"/>
                                          </p:val>
                                        </p:tav>
                                      </p:tavLst>
                                    </p:anim>
                                    <p:anim calcmode="lin" valueType="num">
                                      <p:cBhvr additive="base">
                                        <p:cTn id="21" dur="500" fill="hold"/>
                                        <p:tgtEl>
                                          <p:spTgt spid="22"/>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37000">
              <a:srgbClr val="1EE1DA"/>
            </a:gs>
            <a:gs pos="93000">
              <a:srgbClr val="6676B6"/>
            </a:gs>
          </a:gsLst>
          <a:lin ang="2700000"/>
        </a:gra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1207786" y="-775313"/>
            <a:ext cx="5557200" cy="571017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079" y="1553256"/>
            <a:ext cx="6667500" cy="4448175"/>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7474" y="2645228"/>
            <a:ext cx="1693093" cy="2612572"/>
          </a:xfrm>
          <a:prstGeom prst="rect">
            <a:avLst/>
          </a:prstGeom>
        </p:spPr>
      </p:pic>
      <p:sp>
        <p:nvSpPr>
          <p:cNvPr id="9" name="文本框 8"/>
          <p:cNvSpPr txBox="1"/>
          <p:nvPr/>
        </p:nvSpPr>
        <p:spPr>
          <a:xfrm>
            <a:off x="7521639" y="3003621"/>
            <a:ext cx="4429057" cy="3046988"/>
          </a:xfrm>
          <a:prstGeom prst="rect">
            <a:avLst/>
          </a:prstGeom>
          <a:noFill/>
          <a:effectLst/>
        </p:spPr>
        <p:txBody>
          <a:bodyPr wrap="square" rtlCol="0">
            <a:spAutoFit/>
          </a:bodyPr>
          <a:lstStyle/>
          <a:p>
            <a:pP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p>
          <a:p>
            <a:pPr>
              <a:lnSpc>
                <a:spcPct val="150000"/>
              </a:lnSpc>
            </a:pPr>
            <a:endPar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nSpc>
                <a:spcPct val="150000"/>
              </a:lnSpc>
            </a:pP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p:txBody>
      </p:sp>
      <p:sp>
        <p:nvSpPr>
          <p:cNvPr id="10" name="文本框 9"/>
          <p:cNvSpPr txBox="1"/>
          <p:nvPr/>
        </p:nvSpPr>
        <p:spPr>
          <a:xfrm>
            <a:off x="7479774" y="1944912"/>
            <a:ext cx="2430145" cy="645160"/>
          </a:xfrm>
          <a:prstGeom prst="rect">
            <a:avLst/>
          </a:prstGeom>
          <a:noFill/>
        </p:spPr>
        <p:txBody>
          <a:bodyPr wrap="square" rtlCol="0">
            <a:spAutoFit/>
          </a:bodyPr>
          <a:lstStyle/>
          <a:p>
            <a:pPr algn="dist"/>
            <a:r>
              <a:rPr lang="zh-CN" altLang="en-US" sz="3600" dirty="0">
                <a:solidFill>
                  <a:srgbClr val="3D3791"/>
                </a:solidFill>
                <a:latin typeface="★儿童字体——迷你简卡通" panose="03000509000000000000" pitchFamily="65" charset="-122"/>
                <a:ea typeface="★儿童字体——迷你简卡通" panose="03000509000000000000" pitchFamily="65" charset="-122"/>
              </a:rPr>
              <a:t>输入标题</a:t>
            </a:r>
          </a:p>
        </p:txBody>
      </p:sp>
      <p:pic>
        <p:nvPicPr>
          <p:cNvPr id="13" name="图片 12"/>
          <p:cNvPicPr>
            <a:picLocks noChangeAspect="1"/>
          </p:cNvPicPr>
          <p:nvPr/>
        </p:nvPicPr>
        <p:blipFill rotWithShape="1">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10011519" y="5369759"/>
            <a:ext cx="3009219" cy="309205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2500"/>
                            </p:stCondLst>
                            <p:childTnLst>
                              <p:par>
                                <p:cTn id="27" presetID="2" presetClass="entr" presetSubtype="4"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2000">
              <a:srgbClr val="1EE1DA"/>
            </a:gs>
            <a:gs pos="94000">
              <a:srgbClr val="6676B6"/>
            </a:gs>
          </a:gsLst>
          <a:lin ang="2700000"/>
        </a:gradFill>
        <a:effectLst/>
      </p:bgPr>
    </p:bg>
    <p:spTree>
      <p:nvGrpSpPr>
        <p:cNvPr id="1" name=""/>
        <p:cNvGrpSpPr/>
        <p:nvPr/>
      </p:nvGrpSpPr>
      <p:grpSpPr>
        <a:xfrm>
          <a:off x="0" y="0"/>
          <a:ext cx="0" cy="0"/>
          <a:chOff x="0" y="0"/>
          <a:chExt cx="0" cy="0"/>
        </a:xfrm>
      </p:grpSpPr>
      <p:sp>
        <p:nvSpPr>
          <p:cNvPr id="7" name="椭圆 6"/>
          <p:cNvSpPr/>
          <p:nvPr/>
        </p:nvSpPr>
        <p:spPr>
          <a:xfrm>
            <a:off x="768985" y="1189990"/>
            <a:ext cx="4412615" cy="4412615"/>
          </a:xfrm>
          <a:prstGeom prst="ellipse">
            <a:avLst/>
          </a:prstGeom>
          <a:gradFill flip="none" rotWithShape="1">
            <a:gsLst>
              <a:gs pos="76000">
                <a:srgbClr val="53D396"/>
              </a:gs>
              <a:gs pos="27000">
                <a:srgbClr val="29B6BE"/>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3" cstate="print">
            <a:duotone>
              <a:prstClr val="black"/>
              <a:schemeClr val="accent4">
                <a:tint val="45000"/>
                <a:satMod val="400000"/>
              </a:schemeClr>
            </a:duotone>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317500" y="480060"/>
            <a:ext cx="5653405" cy="5653405"/>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75" y="431165"/>
            <a:ext cx="5653405" cy="5653405"/>
          </a:xfrm>
          <a:prstGeom prst="rect">
            <a:avLst/>
          </a:prstGeom>
        </p:spPr>
      </p:pic>
      <p:sp>
        <p:nvSpPr>
          <p:cNvPr id="11" name="文本框 10"/>
          <p:cNvSpPr txBox="1"/>
          <p:nvPr/>
        </p:nvSpPr>
        <p:spPr>
          <a:xfrm>
            <a:off x="7485743" y="256164"/>
            <a:ext cx="3164522" cy="706755"/>
          </a:xfrm>
          <a:prstGeom prst="rect">
            <a:avLst/>
          </a:prstGeom>
          <a:noFill/>
          <a:effectLst/>
        </p:spPr>
        <p:txBody>
          <a:bodyPr wrap="square" rtlCol="0">
            <a:spAutoFit/>
          </a:bodyPr>
          <a:lstStyle/>
          <a:p>
            <a:pPr algn="dist"/>
            <a:r>
              <a:rPr lang="en-US" altLang="zh-CN" sz="4000" b="1" dirty="0">
                <a:solidFill>
                  <a:srgbClr val="3D3791"/>
                </a:solidFill>
                <a:latin typeface="★儿童字体——迷你简卡通" panose="03000509000000000000" pitchFamily="65" charset="-122"/>
                <a:ea typeface="★儿童字体——迷你简卡通" panose="03000509000000000000" pitchFamily="65" charset="-122"/>
                <a:cs typeface="+mn-ea"/>
                <a:sym typeface="+mn-lt"/>
              </a:rPr>
              <a:t>CONTENTS</a:t>
            </a:r>
          </a:p>
        </p:txBody>
      </p:sp>
      <p:grpSp>
        <p:nvGrpSpPr>
          <p:cNvPr id="13" name="组合 12"/>
          <p:cNvGrpSpPr/>
          <p:nvPr/>
        </p:nvGrpSpPr>
        <p:grpSpPr>
          <a:xfrm>
            <a:off x="7486015" y="1484358"/>
            <a:ext cx="4496913" cy="521970"/>
            <a:chOff x="9313" y="2752"/>
            <a:chExt cx="7082" cy="822"/>
          </a:xfrm>
        </p:grpSpPr>
        <p:sp>
          <p:nvSpPr>
            <p:cNvPr id="14" name="文本框 13"/>
            <p:cNvSpPr txBox="1"/>
            <p:nvPr/>
          </p:nvSpPr>
          <p:spPr>
            <a:xfrm>
              <a:off x="10541" y="2752"/>
              <a:ext cx="5854" cy="822"/>
            </a:xfrm>
            <a:prstGeom prst="rect">
              <a:avLst/>
            </a:prstGeom>
            <a:noFill/>
          </p:spPr>
          <p:txBody>
            <a:bodyPr wrap="square" rtlCol="0">
              <a:spAutoFit/>
            </a:bodyPr>
            <a:lstStyle>
              <a:defPPr>
                <a:defRPr lang="zh-CN"/>
              </a:defPPr>
              <a:lvl1pPr>
                <a:defRPr sz="2400"/>
              </a:lvl1pPr>
            </a:lstStyle>
            <a:p>
              <a:r>
                <a:rPr lang="zh-CN" altLang="en-US" sz="2800" dirty="0">
                  <a:solidFill>
                    <a:srgbClr val="3D3791"/>
                  </a:solidFill>
                  <a:latin typeface="★儿童字体——迷你简卡通" panose="03000509000000000000" pitchFamily="65" charset="-122"/>
                  <a:ea typeface="★儿童字体——迷你简卡通" panose="03000509000000000000" pitchFamily="65" charset="-122"/>
                </a:rPr>
                <a:t>输入标题</a:t>
              </a:r>
            </a:p>
          </p:txBody>
        </p:sp>
        <p:sp>
          <p:nvSpPr>
            <p:cNvPr id="15" name="椭圆 14"/>
            <p:cNvSpPr/>
            <p:nvPr/>
          </p:nvSpPr>
          <p:spPr>
            <a:xfrm>
              <a:off x="9313" y="2830"/>
              <a:ext cx="667" cy="667"/>
            </a:xfrm>
            <a:prstGeom prst="ellipse">
              <a:avLst/>
            </a:prstGeom>
            <a:gradFill>
              <a:gsLst>
                <a:gs pos="13000">
                  <a:srgbClr val="42DC92"/>
                </a:gs>
                <a:gs pos="76000">
                  <a:srgbClr val="44B7B2"/>
                </a:gs>
              </a:gsLst>
              <a:path path="circle">
                <a:fillToRect r="100000" b="100000"/>
              </a:path>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8" name="组合 7"/>
          <p:cNvGrpSpPr/>
          <p:nvPr/>
        </p:nvGrpSpPr>
        <p:grpSpPr>
          <a:xfrm>
            <a:off x="7486015" y="2808333"/>
            <a:ext cx="4528820" cy="521970"/>
            <a:chOff x="11739" y="4535"/>
            <a:chExt cx="7132" cy="822"/>
          </a:xfrm>
        </p:grpSpPr>
        <p:sp>
          <p:nvSpPr>
            <p:cNvPr id="17" name="文本框 16"/>
            <p:cNvSpPr txBox="1"/>
            <p:nvPr/>
          </p:nvSpPr>
          <p:spPr>
            <a:xfrm>
              <a:off x="13017" y="4535"/>
              <a:ext cx="5854" cy="822"/>
            </a:xfrm>
            <a:prstGeom prst="rect">
              <a:avLst/>
            </a:prstGeom>
            <a:noFill/>
          </p:spPr>
          <p:txBody>
            <a:bodyPr wrap="square" rtlCol="0">
              <a:spAutoFit/>
            </a:bodyPr>
            <a:lstStyle>
              <a:defPPr>
                <a:defRPr lang="zh-CN"/>
              </a:defPPr>
              <a:lvl1pPr>
                <a:defRPr sz="2400"/>
              </a:lvl1pPr>
            </a:lstStyle>
            <a:p>
              <a:r>
                <a:rPr lang="zh-CN" altLang="en-US" sz="2800" dirty="0">
                  <a:solidFill>
                    <a:srgbClr val="3D3791"/>
                  </a:solidFill>
                  <a:latin typeface="★儿童字体——迷你简卡通" panose="03000509000000000000" pitchFamily="65" charset="-122"/>
                  <a:ea typeface="★儿童字体——迷你简卡通" panose="03000509000000000000" pitchFamily="65" charset="-122"/>
                </a:rPr>
                <a:t>输入标题</a:t>
              </a:r>
            </a:p>
          </p:txBody>
        </p:sp>
        <p:sp>
          <p:nvSpPr>
            <p:cNvPr id="3" name="椭圆 2"/>
            <p:cNvSpPr/>
            <p:nvPr/>
          </p:nvSpPr>
          <p:spPr>
            <a:xfrm>
              <a:off x="11739" y="4535"/>
              <a:ext cx="667" cy="667"/>
            </a:xfrm>
            <a:prstGeom prst="ellipse">
              <a:avLst/>
            </a:prstGeom>
            <a:gradFill>
              <a:gsLst>
                <a:gs pos="13000">
                  <a:srgbClr val="42DC92"/>
                </a:gs>
                <a:gs pos="76000">
                  <a:srgbClr val="44B7B2"/>
                </a:gs>
              </a:gsLst>
              <a:path path="circle">
                <a:fillToRect r="100000" b="100000"/>
              </a:path>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6" name="组合 5"/>
          <p:cNvGrpSpPr/>
          <p:nvPr/>
        </p:nvGrpSpPr>
        <p:grpSpPr>
          <a:xfrm>
            <a:off x="7486015" y="4132308"/>
            <a:ext cx="4465320" cy="521970"/>
            <a:chOff x="11789" y="6733"/>
            <a:chExt cx="7032" cy="822"/>
          </a:xfrm>
        </p:grpSpPr>
        <p:sp>
          <p:nvSpPr>
            <p:cNvPr id="20" name="文本框 19"/>
            <p:cNvSpPr txBox="1"/>
            <p:nvPr/>
          </p:nvSpPr>
          <p:spPr>
            <a:xfrm>
              <a:off x="12967" y="6733"/>
              <a:ext cx="5854" cy="822"/>
            </a:xfrm>
            <a:prstGeom prst="rect">
              <a:avLst/>
            </a:prstGeom>
            <a:noFill/>
          </p:spPr>
          <p:txBody>
            <a:bodyPr wrap="square" rtlCol="0">
              <a:spAutoFit/>
            </a:bodyPr>
            <a:lstStyle>
              <a:defPPr>
                <a:defRPr lang="zh-CN"/>
              </a:defPPr>
              <a:lvl1pPr>
                <a:defRPr sz="2400"/>
              </a:lvl1pPr>
            </a:lstStyle>
            <a:p>
              <a:r>
                <a:rPr lang="zh-CN" altLang="en-US" sz="2800" dirty="0">
                  <a:solidFill>
                    <a:srgbClr val="3D3791"/>
                  </a:solidFill>
                  <a:latin typeface="★儿童字体——迷你简卡通" panose="03000509000000000000" pitchFamily="65" charset="-122"/>
                  <a:ea typeface="★儿童字体——迷你简卡通" panose="03000509000000000000" pitchFamily="65" charset="-122"/>
                </a:rPr>
                <a:t>输入标题</a:t>
              </a:r>
            </a:p>
          </p:txBody>
        </p:sp>
        <p:sp>
          <p:nvSpPr>
            <p:cNvPr id="4" name="椭圆 3"/>
            <p:cNvSpPr/>
            <p:nvPr/>
          </p:nvSpPr>
          <p:spPr>
            <a:xfrm>
              <a:off x="11789" y="6811"/>
              <a:ext cx="667" cy="667"/>
            </a:xfrm>
            <a:prstGeom prst="ellipse">
              <a:avLst/>
            </a:prstGeom>
            <a:gradFill>
              <a:gsLst>
                <a:gs pos="13000">
                  <a:srgbClr val="42DC92"/>
                </a:gs>
                <a:gs pos="76000">
                  <a:srgbClr val="44B7B2"/>
                </a:gs>
              </a:gsLst>
              <a:path path="circle">
                <a:fillToRect r="100000" b="100000"/>
              </a:path>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9" name="组合 28"/>
          <p:cNvGrpSpPr/>
          <p:nvPr/>
        </p:nvGrpSpPr>
        <p:grpSpPr>
          <a:xfrm>
            <a:off x="7486015" y="5456283"/>
            <a:ext cx="4465320" cy="521970"/>
            <a:chOff x="11789" y="6733"/>
            <a:chExt cx="7032" cy="822"/>
          </a:xfrm>
        </p:grpSpPr>
        <p:sp>
          <p:nvSpPr>
            <p:cNvPr id="30" name="文本框 29"/>
            <p:cNvSpPr txBox="1"/>
            <p:nvPr/>
          </p:nvSpPr>
          <p:spPr>
            <a:xfrm>
              <a:off x="12967" y="6733"/>
              <a:ext cx="5854" cy="822"/>
            </a:xfrm>
            <a:prstGeom prst="rect">
              <a:avLst/>
            </a:prstGeom>
            <a:noFill/>
          </p:spPr>
          <p:txBody>
            <a:bodyPr wrap="square" rtlCol="0">
              <a:spAutoFit/>
            </a:bodyPr>
            <a:lstStyle>
              <a:defPPr>
                <a:defRPr lang="zh-CN"/>
              </a:defPPr>
              <a:lvl1pPr>
                <a:defRPr sz="2400"/>
              </a:lvl1pPr>
            </a:lstStyle>
            <a:p>
              <a:r>
                <a:rPr lang="zh-CN" altLang="en-US" sz="2800" dirty="0">
                  <a:solidFill>
                    <a:srgbClr val="3D3791"/>
                  </a:solidFill>
                  <a:latin typeface="★儿童字体——迷你简卡通" panose="03000509000000000000" pitchFamily="65" charset="-122"/>
                  <a:ea typeface="★儿童字体——迷你简卡通" panose="03000509000000000000" pitchFamily="65" charset="-122"/>
                </a:rPr>
                <a:t>输入标题</a:t>
              </a:r>
            </a:p>
          </p:txBody>
        </p:sp>
        <p:sp>
          <p:nvSpPr>
            <p:cNvPr id="31" name="椭圆 30"/>
            <p:cNvSpPr/>
            <p:nvPr/>
          </p:nvSpPr>
          <p:spPr>
            <a:xfrm>
              <a:off x="11789" y="6811"/>
              <a:ext cx="667" cy="667"/>
            </a:xfrm>
            <a:prstGeom prst="ellipse">
              <a:avLst/>
            </a:prstGeom>
            <a:gradFill>
              <a:gsLst>
                <a:gs pos="13000">
                  <a:srgbClr val="42DC92"/>
                </a:gs>
                <a:gs pos="76000">
                  <a:srgbClr val="44B7B2"/>
                </a:gs>
              </a:gsLst>
              <a:path path="circle">
                <a:fillToRect r="100000" b="100000"/>
              </a:path>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0">
        <p15:prstTrans prst="drap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ppt_x</p:attrName>
                                        </p:attrNameLst>
                                      </p:cBhvr>
                                      <p:tavLst>
                                        <p:tav tm="0">
                                          <p:val>
                                            <p:strVal val="#ppt_x-#ppt_w*1.125000"/>
                                          </p:val>
                                        </p:tav>
                                        <p:tav tm="100000">
                                          <p:val>
                                            <p:strVal val="#ppt_x"/>
                                          </p:val>
                                        </p:tav>
                                      </p:tavLst>
                                    </p:anim>
                                    <p:animEffect transition="in" filter="wipe(right)">
                                      <p:cBhvr>
                                        <p:cTn id="20" dur="500"/>
                                        <p:tgtEl>
                                          <p:spTgt spid="11"/>
                                        </p:tgtEl>
                                      </p:cBhvr>
                                    </p:animEffect>
                                  </p:childTnLst>
                                </p:cTn>
                              </p:par>
                            </p:childTnLst>
                          </p:cTn>
                        </p:par>
                        <p:par>
                          <p:cTn id="21" fill="hold">
                            <p:stCondLst>
                              <p:cond delay="2000"/>
                            </p:stCondLst>
                            <p:childTnLst>
                              <p:par>
                                <p:cTn id="22" presetID="12" presetClass="entr" presetSubtype="8"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p:tgtEl>
                                          <p:spTgt spid="13"/>
                                        </p:tgtEl>
                                        <p:attrNameLst>
                                          <p:attrName>ppt_x</p:attrName>
                                        </p:attrNameLst>
                                      </p:cBhvr>
                                      <p:tavLst>
                                        <p:tav tm="0">
                                          <p:val>
                                            <p:strVal val="#ppt_x-#ppt_w*1.125000"/>
                                          </p:val>
                                        </p:tav>
                                        <p:tav tm="100000">
                                          <p:val>
                                            <p:strVal val="#ppt_x"/>
                                          </p:val>
                                        </p:tav>
                                      </p:tavLst>
                                    </p:anim>
                                    <p:animEffect transition="in" filter="wipe(right)">
                                      <p:cBhvr>
                                        <p:cTn id="25" dur="500"/>
                                        <p:tgtEl>
                                          <p:spTgt spid="13"/>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51000">
              <a:srgbClr val="20D9D5"/>
            </a:gs>
            <a:gs pos="92000">
              <a:srgbClr val="5C73FC"/>
            </a:gs>
          </a:gsLst>
          <a:lin ang="2700000"/>
        </a:gradFill>
        <a:effectLst/>
      </p:bgPr>
    </p:bg>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8229808" y="-1548379"/>
            <a:ext cx="5210420" cy="5353844"/>
          </a:xfrm>
          <a:prstGeom prst="rect">
            <a:avLst/>
          </a:prstGeom>
        </p:spPr>
      </p:pic>
      <p:pic>
        <p:nvPicPr>
          <p:cNvPr id="8" name="图片 7"/>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a:off x="5148036" y="1500416"/>
            <a:ext cx="6915148" cy="4610098"/>
          </a:xfrm>
          <a:prstGeom prst="rect">
            <a:avLst/>
          </a:prstGeom>
          <a:ln>
            <a:noFill/>
          </a:ln>
        </p:spPr>
      </p:pic>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7471" y="1980040"/>
            <a:ext cx="5476277" cy="3650850"/>
          </a:xfrm>
          <a:prstGeom prst="rect">
            <a:avLst/>
          </a:prstGeom>
        </p:spPr>
      </p:pic>
      <p:pic>
        <p:nvPicPr>
          <p:cNvPr id="16" name="图片 15"/>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3077277" y="4663736"/>
            <a:ext cx="5210420" cy="5353844"/>
          </a:xfrm>
          <a:prstGeom prst="rect">
            <a:avLst/>
          </a:prstGeom>
        </p:spPr>
      </p:pic>
      <p:pic>
        <p:nvPicPr>
          <p:cNvPr id="17" name="图片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493" y="-493486"/>
            <a:ext cx="1693093" cy="2612572"/>
          </a:xfrm>
          <a:prstGeom prst="rect">
            <a:avLst/>
          </a:prstGeom>
        </p:spPr>
      </p:pic>
      <p:sp>
        <p:nvSpPr>
          <p:cNvPr id="18" name="文本框 17"/>
          <p:cNvSpPr txBox="1"/>
          <p:nvPr/>
        </p:nvSpPr>
        <p:spPr>
          <a:xfrm>
            <a:off x="385705" y="2767831"/>
            <a:ext cx="4429057" cy="3046988"/>
          </a:xfrm>
          <a:prstGeom prst="rect">
            <a:avLst/>
          </a:prstGeom>
          <a:noFill/>
          <a:effectLst/>
        </p:spPr>
        <p:txBody>
          <a:bodyPr wrap="square" rtlCol="0">
            <a:spAutoFit/>
          </a:bodyPr>
          <a:lstStyle/>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p>
          <a:p>
            <a:pPr algn="r">
              <a:lnSpc>
                <a:spcPct val="150000"/>
              </a:lnSpc>
            </a:pPr>
            <a:endPar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p:txBody>
      </p:sp>
      <p:sp>
        <p:nvSpPr>
          <p:cNvPr id="19" name="文本框 18"/>
          <p:cNvSpPr txBox="1"/>
          <p:nvPr/>
        </p:nvSpPr>
        <p:spPr>
          <a:xfrm>
            <a:off x="2361789" y="1949852"/>
            <a:ext cx="2430145" cy="645160"/>
          </a:xfrm>
          <a:prstGeom prst="rect">
            <a:avLst/>
          </a:prstGeom>
          <a:noFill/>
        </p:spPr>
        <p:txBody>
          <a:bodyPr wrap="square" rtlCol="0">
            <a:spAutoFit/>
          </a:bodyPr>
          <a:lstStyle/>
          <a:p>
            <a:pPr algn="dist"/>
            <a:r>
              <a:rPr lang="zh-CN" altLang="en-US" sz="3600" dirty="0">
                <a:solidFill>
                  <a:srgbClr val="3D3791"/>
                </a:solidFill>
                <a:latin typeface="★儿童字体——迷你简卡通" panose="03000509000000000000" pitchFamily="65" charset="-122"/>
                <a:ea typeface="★儿童字体——迷你简卡通" panose="03000509000000000000" pitchFamily="65" charset="-122"/>
              </a:rPr>
              <a:t>输入标题</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0">
        <p15:prstTrans prst="wind"/>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1500"/>
                            </p:stCondLst>
                            <p:childTnLst>
                              <p:par>
                                <p:cTn id="18" presetID="8" presetClass="entr" presetSubtype="16"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amond(in)">
                                      <p:cBhvr>
                                        <p:cTn id="20" dur="500"/>
                                        <p:tgtEl>
                                          <p:spTgt spid="8"/>
                                        </p:tgtEl>
                                      </p:cBhvr>
                                    </p:animEffect>
                                  </p:childTnLst>
                                </p:cTn>
                              </p:par>
                            </p:childTnLst>
                          </p:cTn>
                        </p:par>
                        <p:par>
                          <p:cTn id="21" fill="hold">
                            <p:stCondLst>
                              <p:cond delay="2000"/>
                            </p:stCondLst>
                            <p:childTnLst>
                              <p:par>
                                <p:cTn id="22" presetID="8" presetClass="entr" presetSubtype="16"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amond(in)">
                                      <p:cBhvr>
                                        <p:cTn id="24" dur="500"/>
                                        <p:tgtEl>
                                          <p:spTgt spid="14"/>
                                        </p:tgtEl>
                                      </p:cBhvr>
                                    </p:animEffect>
                                  </p:childTnLst>
                                </p:cTn>
                              </p:par>
                            </p:childTnLst>
                          </p:cTn>
                        </p:par>
                        <p:par>
                          <p:cTn id="25" fill="hold">
                            <p:stCondLst>
                              <p:cond delay="2500"/>
                            </p:stCondLst>
                            <p:childTnLst>
                              <p:par>
                                <p:cTn id="26" presetID="2" presetClass="entr" presetSubtype="4"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 presetClass="entr" presetSubtype="4"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31000">
              <a:srgbClr val="27DCD9"/>
            </a:gs>
            <a:gs pos="94000">
              <a:srgbClr val="5F74F3"/>
            </a:gs>
          </a:gsLst>
          <a:lin ang="2700000"/>
        </a:gra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6415522" y="12939"/>
            <a:ext cx="5776477" cy="5935482"/>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9080" y="744220"/>
            <a:ext cx="6277430" cy="6440642"/>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9853679">
            <a:off x="6618555" y="4086068"/>
            <a:ext cx="2671938" cy="2932018"/>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1746321" flipH="1">
            <a:off x="9317028" y="4086069"/>
            <a:ext cx="2671938" cy="2932018"/>
          </a:xfrm>
          <a:prstGeom prst="rect">
            <a:avLst/>
          </a:prstGeom>
        </p:spPr>
      </p:pic>
      <p:sp>
        <p:nvSpPr>
          <p:cNvPr id="14" name="文本框 13"/>
          <p:cNvSpPr txBox="1"/>
          <p:nvPr/>
        </p:nvSpPr>
        <p:spPr>
          <a:xfrm>
            <a:off x="1146713" y="2767831"/>
            <a:ext cx="4429057" cy="3046988"/>
          </a:xfrm>
          <a:prstGeom prst="rect">
            <a:avLst/>
          </a:prstGeom>
          <a:noFill/>
          <a:effectLst/>
        </p:spPr>
        <p:txBody>
          <a:bodyPr wrap="square" rtlCol="0">
            <a:spAutoFit/>
          </a:bodyPr>
          <a:lstStyle/>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p>
          <a:p>
            <a:pPr algn="r">
              <a:lnSpc>
                <a:spcPct val="150000"/>
              </a:lnSpc>
            </a:pPr>
            <a:endPar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p:txBody>
      </p:sp>
      <p:sp>
        <p:nvSpPr>
          <p:cNvPr id="15" name="文本框 14"/>
          <p:cNvSpPr txBox="1"/>
          <p:nvPr/>
        </p:nvSpPr>
        <p:spPr>
          <a:xfrm>
            <a:off x="3122797" y="1949852"/>
            <a:ext cx="2430145" cy="645160"/>
          </a:xfrm>
          <a:prstGeom prst="rect">
            <a:avLst/>
          </a:prstGeom>
          <a:noFill/>
        </p:spPr>
        <p:txBody>
          <a:bodyPr wrap="square" rtlCol="0">
            <a:spAutoFit/>
          </a:bodyPr>
          <a:lstStyle/>
          <a:p>
            <a:pPr algn="dist"/>
            <a:r>
              <a:rPr lang="zh-CN" altLang="en-US" sz="3600" dirty="0">
                <a:solidFill>
                  <a:srgbClr val="3D3791"/>
                </a:solidFill>
                <a:latin typeface="★儿童字体——迷你简卡通" panose="03000509000000000000" pitchFamily="65" charset="-122"/>
                <a:ea typeface="★儿童字体——迷你简卡通" panose="03000509000000000000" pitchFamily="65" charset="-122"/>
              </a:rPr>
              <a:t>输入标题</a:t>
            </a:r>
          </a:p>
        </p:txBody>
      </p:sp>
      <p:pic>
        <p:nvPicPr>
          <p:cNvPr id="16" name="图片 15"/>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3077277" y="4663736"/>
            <a:ext cx="5210420" cy="5353844"/>
          </a:xfrm>
          <a:prstGeom prst="rect">
            <a:avLst/>
          </a:prstGeom>
        </p:spPr>
      </p:pic>
      <p:pic>
        <p:nvPicPr>
          <p:cNvPr id="17" name="图片 16"/>
          <p:cNvPicPr>
            <a:picLocks noChangeAspect="1"/>
          </p:cNvPicPr>
          <p:nvPr/>
        </p:nvPicPr>
        <p:blipFill rotWithShape="1">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1504610" y="-1546026"/>
            <a:ext cx="3009219" cy="309205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0">
        <p15:prstTrans prst="drap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48000">
              <a:srgbClr val="17E3D5"/>
            </a:gs>
            <a:gs pos="100000">
              <a:srgbClr val="5B73FE"/>
            </a:gs>
          </a:gsLst>
          <a:lin ang="2700000"/>
        </a:gradFill>
        <a:effectLst/>
      </p:bgPr>
    </p:bg>
    <p:spTree>
      <p:nvGrpSpPr>
        <p:cNvPr id="1" name=""/>
        <p:cNvGrpSpPr/>
        <p:nvPr/>
      </p:nvGrpSpPr>
      <p:grpSpPr>
        <a:xfrm>
          <a:off x="0" y="0"/>
          <a:ext cx="0" cy="0"/>
          <a:chOff x="0" y="0"/>
          <a:chExt cx="0" cy="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3127659" flipH="1">
            <a:off x="2830472" y="2168896"/>
            <a:ext cx="3647572" cy="4718429"/>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72341">
            <a:off x="-856451" y="2314036"/>
            <a:ext cx="3647572" cy="471842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7440" y="983339"/>
            <a:ext cx="6090621" cy="5990775"/>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69135">
            <a:off x="3581963" y="440989"/>
            <a:ext cx="2107975" cy="2107975"/>
          </a:xfrm>
          <a:prstGeom prst="rect">
            <a:avLst/>
          </a:prstGeom>
        </p:spPr>
      </p:pic>
      <p:pic>
        <p:nvPicPr>
          <p:cNvPr id="16" name="图片 15"/>
          <p:cNvPicPr>
            <a:picLocks noChangeAspect="1"/>
          </p:cNvPicPr>
          <p:nvPr/>
        </p:nvPicPr>
        <p:blipFill rotWithShape="1">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10043637" y="-1968839"/>
            <a:ext cx="5210420" cy="5353844"/>
          </a:xfrm>
          <a:prstGeom prst="rect">
            <a:avLst/>
          </a:prstGeom>
        </p:spPr>
      </p:pic>
      <p:sp>
        <p:nvSpPr>
          <p:cNvPr id="17" name="文本框 16"/>
          <p:cNvSpPr txBox="1"/>
          <p:nvPr/>
        </p:nvSpPr>
        <p:spPr>
          <a:xfrm>
            <a:off x="6371496" y="2800487"/>
            <a:ext cx="4429057" cy="3046988"/>
          </a:xfrm>
          <a:prstGeom prst="rect">
            <a:avLst/>
          </a:prstGeom>
          <a:noFill/>
          <a:effectLst/>
        </p:spPr>
        <p:txBody>
          <a:bodyPr wrap="square" rtlCol="0">
            <a:spAutoFit/>
          </a:bodyPr>
          <a:lstStyle/>
          <a:p>
            <a:pP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p>
          <a:p>
            <a:pPr>
              <a:lnSpc>
                <a:spcPct val="150000"/>
              </a:lnSpc>
            </a:pPr>
            <a:endPar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nSpc>
                <a:spcPct val="150000"/>
              </a:lnSpc>
            </a:pP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p:txBody>
      </p:sp>
      <p:sp>
        <p:nvSpPr>
          <p:cNvPr id="18" name="文本框 17"/>
          <p:cNvSpPr txBox="1"/>
          <p:nvPr/>
        </p:nvSpPr>
        <p:spPr>
          <a:xfrm>
            <a:off x="7246752" y="1759857"/>
            <a:ext cx="2430145" cy="645160"/>
          </a:xfrm>
          <a:prstGeom prst="rect">
            <a:avLst/>
          </a:prstGeom>
          <a:noFill/>
        </p:spPr>
        <p:txBody>
          <a:bodyPr wrap="square" rtlCol="0">
            <a:spAutoFit/>
          </a:bodyPr>
          <a:lstStyle/>
          <a:p>
            <a:pPr algn="dist"/>
            <a:r>
              <a:rPr lang="zh-CN" altLang="en-US" sz="3600" dirty="0">
                <a:solidFill>
                  <a:srgbClr val="3D3791"/>
                </a:solidFill>
                <a:latin typeface="★儿童字体——迷你简卡通" panose="03000509000000000000" pitchFamily="65" charset="-122"/>
                <a:ea typeface="★儿童字体——迷你简卡通" panose="03000509000000000000" pitchFamily="65" charset="-122"/>
              </a:rPr>
              <a:t>输入标题</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0">
        <p15:prstTrans prst="wind"/>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4"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 presetClass="entr" presetSubtype="4"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38000">
              <a:srgbClr val="1AE0D6"/>
            </a:gs>
            <a:gs pos="100000">
              <a:srgbClr val="6074EC"/>
            </a:gs>
          </a:gsLst>
          <a:lin ang="2700000"/>
        </a:gradFill>
        <a:effectLst/>
      </p:bgPr>
    </p:bg>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8441456" y="-1594644"/>
            <a:ext cx="5210420" cy="535384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rcRect l="19849" r="16446"/>
          <a:stretch>
            <a:fillRect/>
          </a:stretch>
        </p:blipFill>
        <p:spPr>
          <a:xfrm>
            <a:off x="6517848" y="1479912"/>
            <a:ext cx="4395234" cy="4601029"/>
          </a:xfrm>
          <a:custGeom>
            <a:avLst/>
            <a:gdLst>
              <a:gd name="connsiteX0" fmla="*/ 644743 w 4395234"/>
              <a:gd name="connsiteY0" fmla="*/ 0 h 4601029"/>
              <a:gd name="connsiteX1" fmla="*/ 4395234 w 4395234"/>
              <a:gd name="connsiteY1" fmla="*/ 0 h 4601029"/>
              <a:gd name="connsiteX2" fmla="*/ 3750491 w 4395234"/>
              <a:gd name="connsiteY2" fmla="*/ 4601029 h 4601029"/>
              <a:gd name="connsiteX3" fmla="*/ 0 w 4395234"/>
              <a:gd name="connsiteY3" fmla="*/ 4601029 h 4601029"/>
            </a:gdLst>
            <a:ahLst/>
            <a:cxnLst>
              <a:cxn ang="0">
                <a:pos x="connsiteX0" y="connsiteY0"/>
              </a:cxn>
              <a:cxn ang="0">
                <a:pos x="connsiteX1" y="connsiteY1"/>
              </a:cxn>
              <a:cxn ang="0">
                <a:pos x="connsiteX2" y="connsiteY2"/>
              </a:cxn>
              <a:cxn ang="0">
                <a:pos x="connsiteX3" y="connsiteY3"/>
              </a:cxn>
            </a:cxnLst>
            <a:rect l="l" t="t" r="r" b="b"/>
            <a:pathLst>
              <a:path w="4395234" h="4601029">
                <a:moveTo>
                  <a:pt x="644743" y="0"/>
                </a:moveTo>
                <a:lnTo>
                  <a:pt x="4395234" y="0"/>
                </a:lnTo>
                <a:lnTo>
                  <a:pt x="3750491" y="4601029"/>
                </a:lnTo>
                <a:lnTo>
                  <a:pt x="0" y="4601029"/>
                </a:lnTo>
                <a:close/>
              </a:path>
            </a:pathLst>
          </a:custGeom>
        </p:spPr>
      </p:pic>
      <p:cxnSp>
        <p:nvCxnSpPr>
          <p:cNvPr id="16" name="直接连接符 15"/>
          <p:cNvCxnSpPr/>
          <p:nvPr/>
        </p:nvCxnSpPr>
        <p:spPr>
          <a:xfrm flipH="1">
            <a:off x="5979524" y="1479912"/>
            <a:ext cx="870856" cy="4586516"/>
          </a:xfrm>
          <a:prstGeom prst="line">
            <a:avLst/>
          </a:prstGeom>
          <a:ln w="101600">
            <a:gradFill>
              <a:gsLst>
                <a:gs pos="21000">
                  <a:srgbClr val="31B7B5"/>
                </a:gs>
                <a:gs pos="74000">
                  <a:srgbClr val="4FD696"/>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10611238" y="1480455"/>
            <a:ext cx="870856" cy="4586516"/>
          </a:xfrm>
          <a:prstGeom prst="line">
            <a:avLst/>
          </a:prstGeom>
          <a:ln w="101600">
            <a:gradFill>
              <a:gsLst>
                <a:gs pos="21000">
                  <a:srgbClr val="31B7B5"/>
                </a:gs>
                <a:gs pos="74000">
                  <a:srgbClr val="4FD696"/>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2576635" y="4181078"/>
            <a:ext cx="5210420" cy="5353844"/>
          </a:xfrm>
          <a:prstGeom prst="rect">
            <a:avLst/>
          </a:prstGeom>
        </p:spPr>
      </p:pic>
      <p:pic>
        <p:nvPicPr>
          <p:cNvPr id="22" name="图片 21"/>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2295781" y="-3873389"/>
            <a:ext cx="5210420" cy="5353844"/>
          </a:xfrm>
          <a:prstGeom prst="rect">
            <a:avLst/>
          </a:prstGeom>
        </p:spPr>
      </p:pic>
      <p:sp>
        <p:nvSpPr>
          <p:cNvPr id="23" name="文本框 22"/>
          <p:cNvSpPr txBox="1"/>
          <p:nvPr/>
        </p:nvSpPr>
        <p:spPr>
          <a:xfrm>
            <a:off x="1207810" y="2759184"/>
            <a:ext cx="4429057" cy="3046988"/>
          </a:xfrm>
          <a:prstGeom prst="rect">
            <a:avLst/>
          </a:prstGeom>
          <a:noFill/>
          <a:effectLst/>
        </p:spPr>
        <p:txBody>
          <a:bodyPr wrap="square" rtlCol="0">
            <a:spAutoFit/>
          </a:bodyPr>
          <a:lstStyle/>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p>
          <a:p>
            <a:pPr algn="r">
              <a:lnSpc>
                <a:spcPct val="150000"/>
              </a:lnSpc>
            </a:pPr>
            <a:endPar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p:txBody>
      </p:sp>
      <p:sp>
        <p:nvSpPr>
          <p:cNvPr id="24" name="文本框 23"/>
          <p:cNvSpPr txBox="1"/>
          <p:nvPr/>
        </p:nvSpPr>
        <p:spPr>
          <a:xfrm>
            <a:off x="3183894" y="1941205"/>
            <a:ext cx="2430145" cy="645160"/>
          </a:xfrm>
          <a:prstGeom prst="rect">
            <a:avLst/>
          </a:prstGeom>
          <a:noFill/>
        </p:spPr>
        <p:txBody>
          <a:bodyPr wrap="square" rtlCol="0">
            <a:spAutoFit/>
          </a:bodyPr>
          <a:lstStyle/>
          <a:p>
            <a:pPr algn="dist"/>
            <a:r>
              <a:rPr lang="zh-CN" altLang="en-US" sz="3600" dirty="0">
                <a:solidFill>
                  <a:srgbClr val="3D3791"/>
                </a:solidFill>
                <a:latin typeface="★儿童字体——迷你简卡通" panose="03000509000000000000" pitchFamily="65" charset="-122"/>
                <a:ea typeface="★儿童字体——迷你简卡通" panose="03000509000000000000" pitchFamily="65" charset="-122"/>
              </a:rPr>
              <a:t>输入标题</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0">
        <p15:prstTrans prst="fallOve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2500"/>
                            </p:stCondLst>
                            <p:childTnLst>
                              <p:par>
                                <p:cTn id="28" presetID="5" presetClass="entr" presetSubtype="10"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checkerboard(across)">
                                      <p:cBhvr>
                                        <p:cTn id="30" dur="500"/>
                                        <p:tgtEl>
                                          <p:spTgt spid="14"/>
                                        </p:tgtEl>
                                      </p:cBhvr>
                                    </p:animEffect>
                                  </p:childTnLst>
                                </p:cTn>
                              </p:par>
                            </p:childTnLst>
                          </p:cTn>
                        </p:par>
                        <p:par>
                          <p:cTn id="31" fill="hold">
                            <p:stCondLst>
                              <p:cond delay="3000"/>
                            </p:stCondLst>
                            <p:childTnLst>
                              <p:par>
                                <p:cTn id="32" presetID="5" presetClass="entr" presetSubtype="1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checkerboard(across)">
                                      <p:cBhvr>
                                        <p:cTn id="34" dur="500"/>
                                        <p:tgtEl>
                                          <p:spTgt spid="16"/>
                                        </p:tgtEl>
                                      </p:cBhvr>
                                    </p:animEffect>
                                  </p:childTnLst>
                                </p:cTn>
                              </p:par>
                            </p:childTnLst>
                          </p:cTn>
                        </p:par>
                        <p:par>
                          <p:cTn id="35" fill="hold">
                            <p:stCondLst>
                              <p:cond delay="3500"/>
                            </p:stCondLst>
                            <p:childTnLst>
                              <p:par>
                                <p:cTn id="36" presetID="5" presetClass="entr" presetSubtype="1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checkerboard(across)">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42000">
              <a:srgbClr val="17E3D5"/>
            </a:gs>
            <a:gs pos="97000">
              <a:srgbClr val="5F75F3"/>
            </a:gs>
          </a:gsLst>
          <a:lin ang="2700000"/>
        </a:gra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114" y="2090058"/>
            <a:ext cx="5009727" cy="4927600"/>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329713" y="2090058"/>
            <a:ext cx="5009727" cy="4927600"/>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135">
            <a:off x="1506421" y="1340874"/>
            <a:ext cx="2107975" cy="2107975"/>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30865" flipH="1">
            <a:off x="8618424" y="1340872"/>
            <a:ext cx="2107975" cy="2107975"/>
          </a:xfrm>
          <a:prstGeom prst="rect">
            <a:avLst/>
          </a:prstGeom>
        </p:spPr>
      </p:pic>
      <p:pic>
        <p:nvPicPr>
          <p:cNvPr id="19" name="图片 18"/>
          <p:cNvPicPr>
            <a:picLocks noChangeAspect="1"/>
          </p:cNvPicPr>
          <p:nvPr/>
        </p:nvPicPr>
        <p:blipFill rotWithShape="1">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3511200" y="668621"/>
            <a:ext cx="5210420" cy="5353844"/>
          </a:xfrm>
          <a:prstGeom prst="rect">
            <a:avLst/>
          </a:prstGeom>
        </p:spPr>
      </p:pic>
      <p:sp>
        <p:nvSpPr>
          <p:cNvPr id="7" name="文本框 6"/>
          <p:cNvSpPr txBox="1"/>
          <p:nvPr/>
        </p:nvSpPr>
        <p:spPr>
          <a:xfrm>
            <a:off x="3906555" y="2598839"/>
            <a:ext cx="4512774" cy="1323439"/>
          </a:xfrm>
          <a:prstGeom prst="rect">
            <a:avLst/>
          </a:prstGeom>
          <a:noFill/>
        </p:spPr>
        <p:txBody>
          <a:bodyPr wrap="none" rtlCol="0">
            <a:spAutoFit/>
          </a:bodyPr>
          <a:lstStyle/>
          <a:p>
            <a:r>
              <a:rPr lang="zh-CN" altLang="en-US" sz="8000" dirty="0">
                <a:solidFill>
                  <a:srgbClr val="3D3791"/>
                </a:solidFill>
                <a:latin typeface="★儿童字体——迷你简卡通" panose="03000509000000000000" pitchFamily="65" charset="-122"/>
                <a:ea typeface="★儿童字体——迷你简卡通" panose="03000509000000000000" pitchFamily="65" charset="-122"/>
              </a:rPr>
              <a:t>谢谢观看</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0">
        <p15:prstTrans prst="wind"/>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4"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34000">
              <a:srgbClr val="1AE1D8"/>
            </a:gs>
            <a:gs pos="92000">
              <a:srgbClr val="6779E2"/>
            </a:gs>
          </a:gsLst>
          <a:lin ang="2700000"/>
        </a:gradFill>
        <a:effectLst/>
      </p:bgPr>
    </p:bg>
    <p:spTree>
      <p:nvGrpSpPr>
        <p:cNvPr id="1" name=""/>
        <p:cNvGrpSpPr/>
        <p:nvPr/>
      </p:nvGrpSpPr>
      <p:grpSpPr>
        <a:xfrm>
          <a:off x="0" y="0"/>
          <a:ext cx="0" cy="0"/>
          <a:chOff x="0" y="0"/>
          <a:chExt cx="0" cy="0"/>
        </a:xfrm>
      </p:grpSpPr>
      <p:grpSp>
        <p:nvGrpSpPr>
          <p:cNvPr id="2" name="组合 1"/>
          <p:cNvGrpSpPr/>
          <p:nvPr/>
        </p:nvGrpSpPr>
        <p:grpSpPr>
          <a:xfrm>
            <a:off x="-511810" y="1073785"/>
            <a:ext cx="5808980" cy="5297170"/>
            <a:chOff x="-806" y="1691"/>
            <a:chExt cx="9148" cy="8342"/>
          </a:xfrm>
        </p:grpSpPr>
        <p:pic>
          <p:nvPicPr>
            <p:cNvPr id="11" name="图片 10"/>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06" y="1691"/>
              <a:ext cx="8343" cy="8343"/>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91"/>
              <a:ext cx="8343" cy="8343"/>
            </a:xfrm>
            <a:prstGeom prst="rect">
              <a:avLst/>
            </a:prstGeom>
          </p:spPr>
        </p:pic>
      </p:grpSp>
      <p:pic>
        <p:nvPicPr>
          <p:cNvPr id="13" name="图片 12"/>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9399814" y="4405085"/>
            <a:ext cx="4298831" cy="4417163"/>
          </a:xfrm>
          <a:prstGeom prst="rect">
            <a:avLst/>
          </a:prstGeom>
        </p:spPr>
      </p:pic>
      <p:pic>
        <p:nvPicPr>
          <p:cNvPr id="14" name="图片 13"/>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9882926" y="-2445657"/>
            <a:ext cx="4298831" cy="4417163"/>
          </a:xfrm>
          <a:prstGeom prst="rect">
            <a:avLst/>
          </a:prstGeom>
        </p:spPr>
      </p:pic>
      <p:sp>
        <p:nvSpPr>
          <p:cNvPr id="5" name="文本框 4"/>
          <p:cNvSpPr txBox="1"/>
          <p:nvPr/>
        </p:nvSpPr>
        <p:spPr>
          <a:xfrm>
            <a:off x="5297714" y="1585557"/>
            <a:ext cx="3430747" cy="1323439"/>
          </a:xfrm>
          <a:prstGeom prst="rect">
            <a:avLst/>
          </a:prstGeom>
          <a:noFill/>
        </p:spPr>
        <p:txBody>
          <a:bodyPr wrap="none" rtlCol="0">
            <a:spAutoFit/>
          </a:bodyPr>
          <a:lstStyle/>
          <a:p>
            <a:r>
              <a:rPr lang="zh-CN" altLang="en-US" sz="8000" dirty="0">
                <a:solidFill>
                  <a:srgbClr val="3D3791"/>
                </a:solidFill>
                <a:latin typeface="★儿童字体——迷你简卡通" panose="03000509000000000000" pitchFamily="65" charset="-122"/>
                <a:ea typeface="★儿童字体——迷你简卡通" panose="03000509000000000000" pitchFamily="65" charset="-122"/>
              </a:rPr>
              <a:t>第一章</a:t>
            </a:r>
          </a:p>
        </p:txBody>
      </p:sp>
      <p:sp>
        <p:nvSpPr>
          <p:cNvPr id="6" name="文本框 5"/>
          <p:cNvSpPr txBox="1"/>
          <p:nvPr/>
        </p:nvSpPr>
        <p:spPr>
          <a:xfrm>
            <a:off x="5458815" y="3420495"/>
            <a:ext cx="3108543" cy="923330"/>
          </a:xfrm>
          <a:prstGeom prst="rect">
            <a:avLst/>
          </a:prstGeom>
          <a:noFill/>
        </p:spPr>
        <p:txBody>
          <a:bodyPr wrap="none" rtlCol="0">
            <a:spAutoFit/>
          </a:bodyPr>
          <a:lstStyle/>
          <a:p>
            <a:r>
              <a:rPr lang="zh-CN" altLang="en-US" sz="5400" dirty="0">
                <a:solidFill>
                  <a:srgbClr val="3D3791"/>
                </a:solidFill>
                <a:latin typeface="★儿童字体——迷你简卡通" panose="03000509000000000000" pitchFamily="65" charset="-122"/>
                <a:ea typeface="★儿童字体——迷你简卡通" panose="03000509000000000000" pitchFamily="65" charset="-122"/>
              </a:rPr>
              <a:t>输入标题</a:t>
            </a:r>
          </a:p>
        </p:txBody>
      </p:sp>
    </p:spTree>
  </p:cSld>
  <p:clrMapOvr>
    <a:masterClrMapping/>
  </p:clrMapOvr>
  <mc:AlternateContent xmlns:mc="http://schemas.openxmlformats.org/markup-compatibility/2006" xmlns:p14="http://schemas.microsoft.com/office/powerpoint/2010/main">
    <mc:Choice Requires="p14">
      <p:transition spd="slow" p14:dur="20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42000">
              <a:srgbClr val="27DCD9"/>
            </a:gs>
            <a:gs pos="100000">
              <a:srgbClr val="5773F2"/>
            </a:gs>
          </a:gsLst>
          <a:lin ang="2700000"/>
        </a:gra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9157606" y="3893315"/>
            <a:ext cx="5085443" cy="5225428"/>
          </a:xfrm>
          <a:prstGeom prst="rect">
            <a:avLst/>
          </a:prstGeom>
        </p:spPr>
      </p:pic>
      <p:pic>
        <p:nvPicPr>
          <p:cNvPr id="3" name="图片 2"/>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a:off x="7222307" y="444860"/>
            <a:ext cx="4040779" cy="6061169"/>
          </a:xfrm>
          <a:prstGeom prst="rect">
            <a:avLst/>
          </a:prstGeom>
          <a:ln w="53975">
            <a:gradFill>
              <a:gsLst>
                <a:gs pos="49000">
                  <a:schemeClr val="accent1">
                    <a:lumMod val="60000"/>
                    <a:lumOff val="40000"/>
                  </a:schemeClr>
                </a:gs>
                <a:gs pos="0">
                  <a:schemeClr val="bg2">
                    <a:lumMod val="75000"/>
                  </a:schemeClr>
                </a:gs>
                <a:gs pos="74000">
                  <a:schemeClr val="accent1">
                    <a:lumMod val="75000"/>
                  </a:schemeClr>
                </a:gs>
                <a:gs pos="83000">
                  <a:schemeClr val="accent2">
                    <a:lumMod val="60000"/>
                    <a:lumOff val="40000"/>
                  </a:schemeClr>
                </a:gs>
                <a:gs pos="100000">
                  <a:schemeClr val="accent2">
                    <a:lumMod val="20000"/>
                    <a:lumOff val="80000"/>
                  </a:schemeClr>
                </a:gs>
              </a:gsLst>
              <a:lin ang="5400000" scaled="1"/>
            </a:gradFill>
          </a:ln>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9549" y="1088931"/>
            <a:ext cx="3369494" cy="5054241"/>
          </a:xfrm>
          <a:prstGeom prst="rect">
            <a:avLst/>
          </a:prstGeom>
          <a:ln w="53975">
            <a:noFill/>
          </a:ln>
        </p:spPr>
      </p:pic>
      <p:pic>
        <p:nvPicPr>
          <p:cNvPr id="13" name="图片 12"/>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2647043" y="-2198915"/>
            <a:ext cx="4737100" cy="4867496"/>
          </a:xfrm>
          <a:prstGeom prst="rect">
            <a:avLst/>
          </a:prstGeom>
        </p:spPr>
      </p:pic>
      <p:grpSp>
        <p:nvGrpSpPr>
          <p:cNvPr id="15" name="组合 14"/>
          <p:cNvGrpSpPr/>
          <p:nvPr/>
        </p:nvGrpSpPr>
        <p:grpSpPr>
          <a:xfrm>
            <a:off x="1809203" y="1979021"/>
            <a:ext cx="4664075" cy="3274060"/>
            <a:chOff x="11078" y="3558"/>
            <a:chExt cx="7345" cy="5156"/>
          </a:xfrm>
        </p:grpSpPr>
        <p:sp>
          <p:nvSpPr>
            <p:cNvPr id="16" name="文本框 15"/>
            <p:cNvSpPr txBox="1"/>
            <p:nvPr/>
          </p:nvSpPr>
          <p:spPr>
            <a:xfrm>
              <a:off x="11078" y="5081"/>
              <a:ext cx="7345" cy="3633"/>
            </a:xfrm>
            <a:prstGeom prst="rect">
              <a:avLst/>
            </a:prstGeom>
            <a:noFill/>
            <a:effectLst/>
          </p:spPr>
          <p:txBody>
            <a:bodyPr wrap="square" rtlCol="0">
              <a:spAutoFit/>
            </a:bodyPr>
            <a:lstStyle/>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p>
            <a:p>
              <a:pPr algn="r">
                <a:lnSpc>
                  <a:spcPct val="150000"/>
                </a:lnSpc>
              </a:pPr>
              <a:endPar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p:txBody>
        </p:sp>
        <p:sp>
          <p:nvSpPr>
            <p:cNvPr id="17" name="文本框 16"/>
            <p:cNvSpPr txBox="1"/>
            <p:nvPr/>
          </p:nvSpPr>
          <p:spPr>
            <a:xfrm>
              <a:off x="14357" y="3558"/>
              <a:ext cx="3827" cy="1016"/>
            </a:xfrm>
            <a:prstGeom prst="rect">
              <a:avLst/>
            </a:prstGeom>
            <a:noFill/>
          </p:spPr>
          <p:txBody>
            <a:bodyPr wrap="square" rtlCol="0">
              <a:spAutoFit/>
            </a:bodyPr>
            <a:lstStyle/>
            <a:p>
              <a:pPr algn="dist"/>
              <a:r>
                <a:rPr lang="zh-CN" altLang="en-US" sz="3600" dirty="0">
                  <a:solidFill>
                    <a:srgbClr val="3D3791"/>
                  </a:solidFill>
                  <a:latin typeface="★儿童字体——迷你简卡通" panose="03000509000000000000" pitchFamily="65" charset="-122"/>
                  <a:ea typeface="★儿童字体——迷你简卡通" panose="03000509000000000000" pitchFamily="65" charset="-122"/>
                </a:rPr>
                <a:t>输入标题</a:t>
              </a:r>
            </a:p>
          </p:txBody>
        </p:sp>
      </p:grpSp>
      <p:grpSp>
        <p:nvGrpSpPr>
          <p:cNvPr id="26" name="组合 25"/>
          <p:cNvGrpSpPr/>
          <p:nvPr/>
        </p:nvGrpSpPr>
        <p:grpSpPr>
          <a:xfrm>
            <a:off x="1692364" y="971729"/>
            <a:ext cx="3135085" cy="5007429"/>
            <a:chOff x="1611086" y="1277257"/>
            <a:chExt cx="3135085" cy="5007429"/>
          </a:xfrm>
        </p:grpSpPr>
        <p:cxnSp>
          <p:nvCxnSpPr>
            <p:cNvPr id="19" name="直接连接符 18"/>
            <p:cNvCxnSpPr/>
            <p:nvPr/>
          </p:nvCxnSpPr>
          <p:spPr>
            <a:xfrm flipH="1">
              <a:off x="1611086" y="1277257"/>
              <a:ext cx="3135085" cy="0"/>
            </a:xfrm>
            <a:prstGeom prst="line">
              <a:avLst/>
            </a:prstGeom>
            <a:ln w="44450">
              <a:gradFill>
                <a:gsLst>
                  <a:gs pos="52000">
                    <a:srgbClr val="61AD92"/>
                  </a:gs>
                  <a:gs pos="2000">
                    <a:schemeClr val="bg1"/>
                  </a:gs>
                  <a:gs pos="32000">
                    <a:srgbClr val="62B6FD">
                      <a:alpha val="55000"/>
                    </a:srgbClr>
                  </a:gs>
                  <a:gs pos="72000">
                    <a:schemeClr val="accent1">
                      <a:lumMod val="75000"/>
                    </a:schemeClr>
                  </a:gs>
                  <a:gs pos="96000">
                    <a:schemeClr val="accent2">
                      <a:lumMod val="73000"/>
                      <a:lumOff val="27000"/>
                      <a:alpha val="21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611086" y="1277257"/>
              <a:ext cx="0" cy="5007429"/>
            </a:xfrm>
            <a:prstGeom prst="line">
              <a:avLst/>
            </a:prstGeom>
            <a:ln w="44450">
              <a:gradFill>
                <a:gsLst>
                  <a:gs pos="18000">
                    <a:srgbClr val="29B0B9"/>
                  </a:gs>
                  <a:gs pos="72000">
                    <a:srgbClr val="9DE8C4"/>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611086" y="6270171"/>
              <a:ext cx="3135085" cy="0"/>
            </a:xfrm>
            <a:prstGeom prst="line">
              <a:avLst/>
            </a:prstGeom>
            <a:ln w="44450">
              <a:gradFill>
                <a:gsLst>
                  <a:gs pos="52000">
                    <a:srgbClr val="61AD92"/>
                  </a:gs>
                  <a:gs pos="2000">
                    <a:schemeClr val="bg1"/>
                  </a:gs>
                  <a:gs pos="32000">
                    <a:srgbClr val="62B6FD">
                      <a:alpha val="55000"/>
                    </a:srgbClr>
                  </a:gs>
                  <a:gs pos="72000">
                    <a:schemeClr val="accent1">
                      <a:lumMod val="75000"/>
                    </a:schemeClr>
                  </a:gs>
                  <a:gs pos="96000">
                    <a:schemeClr val="accent2">
                      <a:lumMod val="73000"/>
                      <a:lumOff val="27000"/>
                      <a:alpha val="21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4746171" y="5486400"/>
              <a:ext cx="0" cy="798286"/>
            </a:xfrm>
            <a:prstGeom prst="line">
              <a:avLst/>
            </a:prstGeom>
            <a:ln w="44450">
              <a:gradFill>
                <a:gsLst>
                  <a:gs pos="52000">
                    <a:srgbClr val="61AD92"/>
                  </a:gs>
                  <a:gs pos="2000">
                    <a:schemeClr val="bg1"/>
                  </a:gs>
                  <a:gs pos="32000">
                    <a:srgbClr val="62B6FD">
                      <a:alpha val="55000"/>
                    </a:srgbClr>
                  </a:gs>
                  <a:gs pos="72000">
                    <a:schemeClr val="accent1">
                      <a:lumMod val="75000"/>
                    </a:schemeClr>
                  </a:gs>
                  <a:gs pos="96000">
                    <a:schemeClr val="accent2">
                      <a:lumMod val="73000"/>
                      <a:lumOff val="27000"/>
                      <a:alpha val="21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4746171" y="1277257"/>
              <a:ext cx="0" cy="798286"/>
            </a:xfrm>
            <a:prstGeom prst="line">
              <a:avLst/>
            </a:prstGeom>
            <a:ln w="44450">
              <a:gradFill>
                <a:gsLst>
                  <a:gs pos="94000">
                    <a:srgbClr val="26B0B9"/>
                  </a:gs>
                  <a:gs pos="37000">
                    <a:srgbClr val="3AE593"/>
                  </a:gs>
                </a:gsLst>
                <a:lin ang="5400000" scaled="1"/>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0">
        <p15:prstTrans prst="wind"/>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8" presetClass="entr" presetSubtype="16"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amond(in)">
                                      <p:cBhvr>
                                        <p:cTn id="27" dur="500"/>
                                        <p:tgtEl>
                                          <p:spTgt spid="3"/>
                                        </p:tgtEl>
                                      </p:cBhvr>
                                    </p:animEffect>
                                  </p:childTnLst>
                                </p:cTn>
                              </p:par>
                            </p:childTnLst>
                          </p:cTn>
                        </p:par>
                        <p:par>
                          <p:cTn id="28" fill="hold">
                            <p:stCondLst>
                              <p:cond delay="2500"/>
                            </p:stCondLst>
                            <p:childTnLst>
                              <p:par>
                                <p:cTn id="29" presetID="8" presetClass="entr" presetSubtype="16"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amond(in)">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40000">
              <a:srgbClr val="1DDBCA"/>
            </a:gs>
            <a:gs pos="92000">
              <a:srgbClr val="677BE3"/>
            </a:gs>
          </a:gsLst>
          <a:lin ang="2700000"/>
        </a:gra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5249259" y="1458687"/>
            <a:ext cx="6628340" cy="4405084"/>
          </a:xfrm>
          <a:prstGeom prst="rect">
            <a:avLst/>
          </a:prstGeom>
          <a:ln w="98425">
            <a:gradFill>
              <a:gsLst>
                <a:gs pos="35000">
                  <a:srgbClr val="2AAFAD"/>
                </a:gs>
                <a:gs pos="100000">
                  <a:srgbClr val="31E591"/>
                </a:gs>
              </a:gsLst>
              <a:lin ang="5400000" scaled="1"/>
            </a:gradFill>
          </a:ln>
        </p:spPr>
      </p:pic>
      <p:pic>
        <p:nvPicPr>
          <p:cNvPr id="9" name="图片 8"/>
          <p:cNvPicPr>
            <a:picLocks noChangeAspect="1"/>
          </p:cNvPicPr>
          <p:nvPr/>
        </p:nvPicPr>
        <p:blipFill rotWithShape="1">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9157606" y="3893315"/>
            <a:ext cx="5085443" cy="5225428"/>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3429" y="1973187"/>
            <a:ext cx="5080000" cy="3376084"/>
          </a:xfrm>
          <a:prstGeom prst="rect">
            <a:avLst/>
          </a:prstGeom>
        </p:spPr>
      </p:pic>
      <p:pic>
        <p:nvPicPr>
          <p:cNvPr id="10" name="图片 9"/>
          <p:cNvPicPr>
            <a:picLocks noChangeAspect="1"/>
          </p:cNvPicPr>
          <p:nvPr/>
        </p:nvPicPr>
        <p:blipFill rotWithShape="1">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2647043" y="-2198915"/>
            <a:ext cx="4737100" cy="4867496"/>
          </a:xfrm>
          <a:prstGeom prst="rect">
            <a:avLst/>
          </a:prstGeom>
        </p:spPr>
      </p:pic>
      <p:grpSp>
        <p:nvGrpSpPr>
          <p:cNvPr id="11" name="组合 10"/>
          <p:cNvGrpSpPr/>
          <p:nvPr/>
        </p:nvGrpSpPr>
        <p:grpSpPr>
          <a:xfrm>
            <a:off x="328745" y="2176055"/>
            <a:ext cx="4664075" cy="3274060"/>
            <a:chOff x="11078" y="3558"/>
            <a:chExt cx="7345" cy="5156"/>
          </a:xfrm>
        </p:grpSpPr>
        <p:sp>
          <p:nvSpPr>
            <p:cNvPr id="13" name="文本框 12"/>
            <p:cNvSpPr txBox="1"/>
            <p:nvPr/>
          </p:nvSpPr>
          <p:spPr>
            <a:xfrm>
              <a:off x="11078" y="5081"/>
              <a:ext cx="7345" cy="3633"/>
            </a:xfrm>
            <a:prstGeom prst="rect">
              <a:avLst/>
            </a:prstGeom>
            <a:noFill/>
            <a:effectLst/>
          </p:spPr>
          <p:txBody>
            <a:bodyPr wrap="square" rtlCol="0">
              <a:spAutoFit/>
            </a:bodyPr>
            <a:lstStyle/>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p>
            <a:p>
              <a:pPr algn="r">
                <a:lnSpc>
                  <a:spcPct val="150000"/>
                </a:lnSpc>
              </a:pPr>
              <a:endPar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p:txBody>
        </p:sp>
        <p:sp>
          <p:nvSpPr>
            <p:cNvPr id="14" name="文本框 13"/>
            <p:cNvSpPr txBox="1"/>
            <p:nvPr/>
          </p:nvSpPr>
          <p:spPr>
            <a:xfrm>
              <a:off x="14357" y="3558"/>
              <a:ext cx="3827" cy="1016"/>
            </a:xfrm>
            <a:prstGeom prst="rect">
              <a:avLst/>
            </a:prstGeom>
            <a:noFill/>
          </p:spPr>
          <p:txBody>
            <a:bodyPr wrap="square" rtlCol="0">
              <a:spAutoFit/>
            </a:bodyPr>
            <a:lstStyle/>
            <a:p>
              <a:pPr algn="dist"/>
              <a:r>
                <a:rPr lang="zh-CN" altLang="en-US" sz="3600" dirty="0">
                  <a:solidFill>
                    <a:srgbClr val="3D3791"/>
                  </a:solidFill>
                  <a:latin typeface="★儿童字体——迷你简卡通" panose="03000509000000000000" pitchFamily="65" charset="-122"/>
                  <a:ea typeface="★儿童字体——迷你简卡通" panose="03000509000000000000" pitchFamily="65" charset="-122"/>
                </a:rPr>
                <a:t>输入标题</a:t>
              </a: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0">
        <p15:prstTrans prst="fallOve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8" presetClass="entr" presetSubtype="16"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diamond(in)">
                                      <p:cBhvr>
                                        <p:cTn id="23" dur="500"/>
                                        <p:tgtEl>
                                          <p:spTgt spid="3"/>
                                        </p:tgtEl>
                                      </p:cBhvr>
                                    </p:animEffect>
                                  </p:childTnLst>
                                </p:cTn>
                              </p:par>
                            </p:childTnLst>
                          </p:cTn>
                        </p:par>
                        <p:par>
                          <p:cTn id="24" fill="hold">
                            <p:stCondLst>
                              <p:cond delay="2000"/>
                            </p:stCondLst>
                            <p:childTnLst>
                              <p:par>
                                <p:cTn id="25" presetID="8" presetClass="entr" presetSubtype="16"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amond(i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96000">
              <a:srgbClr val="5F74F3"/>
            </a:gs>
            <a:gs pos="37000">
              <a:srgbClr val="1EE1DA"/>
            </a:gs>
          </a:gsLst>
          <a:lin ang="2700000"/>
        </a:gradFill>
        <a:effectLst/>
      </p:bgPr>
    </p:bg>
    <p:spTree>
      <p:nvGrpSpPr>
        <p:cNvPr id="1" name=""/>
        <p:cNvGrpSpPr/>
        <p:nvPr/>
      </p:nvGrpSpPr>
      <p:grpSpPr>
        <a:xfrm>
          <a:off x="0" y="0"/>
          <a:ext cx="0" cy="0"/>
          <a:chOff x="0" y="0"/>
          <a:chExt cx="0" cy="0"/>
        </a:xfrm>
      </p:grpSpPr>
      <p:sp>
        <p:nvSpPr>
          <p:cNvPr id="17" name="平行四边形 16"/>
          <p:cNvSpPr/>
          <p:nvPr/>
        </p:nvSpPr>
        <p:spPr>
          <a:xfrm rot="162550">
            <a:off x="8902064" y="906539"/>
            <a:ext cx="2685144" cy="5219094"/>
          </a:xfrm>
          <a:prstGeom prst="parallelogram">
            <a:avLst/>
          </a:prstGeom>
          <a:gradFill>
            <a:gsLst>
              <a:gs pos="30000">
                <a:srgbClr val="24B9BC"/>
              </a:gs>
              <a:gs pos="100000">
                <a:srgbClr val="53D396"/>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5442857" y="709990"/>
            <a:ext cx="2685144" cy="5219094"/>
          </a:xfrm>
          <a:prstGeom prst="parallelogram">
            <a:avLst/>
          </a:prstGeom>
          <a:gradFill>
            <a:gsLst>
              <a:gs pos="30000">
                <a:srgbClr val="24B9BC"/>
              </a:gs>
              <a:gs pos="100000">
                <a:srgbClr val="53D396"/>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rcRect l="12158" r="24916"/>
          <a:stretch>
            <a:fillRect/>
          </a:stretch>
        </p:blipFill>
        <p:spPr>
          <a:xfrm>
            <a:off x="6074445" y="709990"/>
            <a:ext cx="5297282" cy="5612190"/>
          </a:xfrm>
          <a:custGeom>
            <a:avLst/>
            <a:gdLst>
              <a:gd name="connsiteX0" fmla="*/ 1012665 w 5297282"/>
              <a:gd name="connsiteY0" fmla="*/ 0 h 5612190"/>
              <a:gd name="connsiteX1" fmla="*/ 5297282 w 5297282"/>
              <a:gd name="connsiteY1" fmla="*/ 0 h 5612190"/>
              <a:gd name="connsiteX2" fmla="*/ 4284618 w 5297282"/>
              <a:gd name="connsiteY2" fmla="*/ 5612190 h 5612190"/>
              <a:gd name="connsiteX3" fmla="*/ 0 w 5297282"/>
              <a:gd name="connsiteY3" fmla="*/ 5612190 h 5612190"/>
            </a:gdLst>
            <a:ahLst/>
            <a:cxnLst>
              <a:cxn ang="0">
                <a:pos x="connsiteX0" y="connsiteY0"/>
              </a:cxn>
              <a:cxn ang="0">
                <a:pos x="connsiteX1" y="connsiteY1"/>
              </a:cxn>
              <a:cxn ang="0">
                <a:pos x="connsiteX2" y="connsiteY2"/>
              </a:cxn>
              <a:cxn ang="0">
                <a:pos x="connsiteX3" y="connsiteY3"/>
              </a:cxn>
            </a:cxnLst>
            <a:rect l="l" t="t" r="r" b="b"/>
            <a:pathLst>
              <a:path w="5297282" h="5612190">
                <a:moveTo>
                  <a:pt x="1012665" y="0"/>
                </a:moveTo>
                <a:lnTo>
                  <a:pt x="5297282" y="0"/>
                </a:lnTo>
                <a:lnTo>
                  <a:pt x="4284618" y="5612190"/>
                </a:lnTo>
                <a:lnTo>
                  <a:pt x="0" y="5612190"/>
                </a:lnTo>
                <a:close/>
              </a:path>
            </a:pathLst>
          </a:custGeom>
        </p:spPr>
      </p:pic>
      <p:grpSp>
        <p:nvGrpSpPr>
          <p:cNvPr id="18" name="组合 17"/>
          <p:cNvGrpSpPr/>
          <p:nvPr/>
        </p:nvGrpSpPr>
        <p:grpSpPr>
          <a:xfrm>
            <a:off x="431221" y="2176055"/>
            <a:ext cx="4664075" cy="3274060"/>
            <a:chOff x="11078" y="3558"/>
            <a:chExt cx="7345" cy="5156"/>
          </a:xfrm>
        </p:grpSpPr>
        <p:sp>
          <p:nvSpPr>
            <p:cNvPr id="19" name="文本框 18"/>
            <p:cNvSpPr txBox="1"/>
            <p:nvPr/>
          </p:nvSpPr>
          <p:spPr>
            <a:xfrm>
              <a:off x="11078" y="5081"/>
              <a:ext cx="7345" cy="3633"/>
            </a:xfrm>
            <a:prstGeom prst="rect">
              <a:avLst/>
            </a:prstGeom>
            <a:noFill/>
            <a:effectLst/>
          </p:spPr>
          <p:txBody>
            <a:bodyPr wrap="square" rtlCol="0">
              <a:spAutoFit/>
            </a:bodyPr>
            <a:lstStyle/>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p>
            <a:p>
              <a:pPr algn="r">
                <a:lnSpc>
                  <a:spcPct val="150000"/>
                </a:lnSpc>
              </a:pPr>
              <a:endPar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p:txBody>
        </p:sp>
        <p:sp>
          <p:nvSpPr>
            <p:cNvPr id="20" name="文本框 19"/>
            <p:cNvSpPr txBox="1"/>
            <p:nvPr/>
          </p:nvSpPr>
          <p:spPr>
            <a:xfrm>
              <a:off x="14357" y="3558"/>
              <a:ext cx="3827" cy="1016"/>
            </a:xfrm>
            <a:prstGeom prst="rect">
              <a:avLst/>
            </a:prstGeom>
            <a:noFill/>
          </p:spPr>
          <p:txBody>
            <a:bodyPr wrap="square" rtlCol="0">
              <a:spAutoFit/>
            </a:bodyPr>
            <a:lstStyle/>
            <a:p>
              <a:pPr algn="dist"/>
              <a:r>
                <a:rPr lang="zh-CN" altLang="en-US" sz="3600" dirty="0">
                  <a:solidFill>
                    <a:srgbClr val="3D3791"/>
                  </a:solidFill>
                  <a:latin typeface="★儿童字体——迷你简卡通" panose="03000509000000000000" pitchFamily="65" charset="-122"/>
                  <a:ea typeface="★儿童字体——迷你简卡通" panose="03000509000000000000" pitchFamily="65" charset="-122"/>
                </a:rPr>
                <a:t>输入标题</a:t>
              </a:r>
            </a:p>
          </p:txBody>
        </p:sp>
      </p:grpSp>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173" y="0"/>
            <a:ext cx="1693093" cy="2612572"/>
          </a:xfrm>
          <a:prstGeom prst="rect">
            <a:avLst/>
          </a:prstGeom>
        </p:spPr>
      </p:pic>
      <p:pic>
        <p:nvPicPr>
          <p:cNvPr id="23" name="图片 22"/>
          <p:cNvPicPr>
            <a:picLocks noChangeAspect="1"/>
          </p:cNvPicPr>
          <p:nvPr/>
        </p:nvPicPr>
        <p:blipFill rotWithShape="1">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9491176" y="4249605"/>
            <a:ext cx="4298831" cy="441716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0">
        <p15:prstTrans prst="wind"/>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anim calcmode="lin" valueType="num">
                                      <p:cBhvr>
                                        <p:cTn id="13" dur="500" fill="hold"/>
                                        <p:tgtEl>
                                          <p:spTgt spid="18"/>
                                        </p:tgtEl>
                                        <p:attrNameLst>
                                          <p:attrName>ppt_x</p:attrName>
                                        </p:attrNameLst>
                                      </p:cBhvr>
                                      <p:tavLst>
                                        <p:tav tm="0">
                                          <p:val>
                                            <p:strVal val="#ppt_x"/>
                                          </p:val>
                                        </p:tav>
                                        <p:tav tm="100000">
                                          <p:val>
                                            <p:strVal val="#ppt_x"/>
                                          </p:val>
                                        </p:tav>
                                      </p:tavLst>
                                    </p:anim>
                                    <p:anim calcmode="lin" valueType="num">
                                      <p:cBhvr>
                                        <p:cTn id="14" dur="500" fill="hold"/>
                                        <p:tgtEl>
                                          <p:spTgt spid="1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7"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92000">
              <a:srgbClr val="677BE3"/>
            </a:gs>
            <a:gs pos="37000">
              <a:srgbClr val="1ADFD3"/>
            </a:gs>
          </a:gsLst>
          <a:lin ang="2700000"/>
        </a:gradFill>
        <a:effectLst/>
      </p:bgPr>
    </p:bg>
    <p:spTree>
      <p:nvGrpSpPr>
        <p:cNvPr id="1" name=""/>
        <p:cNvGrpSpPr/>
        <p:nvPr/>
      </p:nvGrpSpPr>
      <p:grpSpPr>
        <a:xfrm>
          <a:off x="0" y="0"/>
          <a:ext cx="0" cy="0"/>
          <a:chOff x="0" y="0"/>
          <a:chExt cx="0" cy="0"/>
        </a:xfrm>
      </p:grpSpPr>
      <p:sp>
        <p:nvSpPr>
          <p:cNvPr id="22" name="等腰三角形 21"/>
          <p:cNvSpPr/>
          <p:nvPr/>
        </p:nvSpPr>
        <p:spPr>
          <a:xfrm rot="1849365">
            <a:off x="5849063" y="206834"/>
            <a:ext cx="6315580" cy="5422698"/>
          </a:xfrm>
          <a:prstGeom prst="triangle">
            <a:avLst/>
          </a:prstGeom>
          <a:noFill/>
          <a:ln>
            <a:gradFill>
              <a:gsLst>
                <a:gs pos="0">
                  <a:srgbClr val="00B050"/>
                </a:gs>
                <a:gs pos="65000">
                  <a:schemeClr val="bg2">
                    <a:lumMod val="50000"/>
                  </a:schemeClr>
                </a:gs>
                <a:gs pos="83000">
                  <a:schemeClr val="accent2">
                    <a:lumMod val="40000"/>
                    <a:lumOff val="60000"/>
                  </a:schemeClr>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6315069" y="784228"/>
            <a:ext cx="5911061" cy="6073772"/>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349200" y="158679"/>
            <a:ext cx="5842800" cy="6088012"/>
          </a:xfrm>
          <a:custGeom>
            <a:avLst/>
            <a:gdLst>
              <a:gd name="connsiteX0" fmla="*/ 2761344 w 5842800"/>
              <a:gd name="connsiteY0" fmla="*/ 0 h 6088012"/>
              <a:gd name="connsiteX1" fmla="*/ 3131261 w 5842800"/>
              <a:gd name="connsiteY1" fmla="*/ 0 h 6088012"/>
              <a:gd name="connsiteX2" fmla="*/ 5842800 w 5842800"/>
              <a:gd name="connsiteY2" fmla="*/ 6088012 h 6088012"/>
              <a:gd name="connsiteX3" fmla="*/ 0 w 5842800"/>
              <a:gd name="connsiteY3" fmla="*/ 6088012 h 6088012"/>
            </a:gdLst>
            <a:ahLst/>
            <a:cxnLst>
              <a:cxn ang="0">
                <a:pos x="connsiteX0" y="connsiteY0"/>
              </a:cxn>
              <a:cxn ang="0">
                <a:pos x="connsiteX1" y="connsiteY1"/>
              </a:cxn>
              <a:cxn ang="0">
                <a:pos x="connsiteX2" y="connsiteY2"/>
              </a:cxn>
              <a:cxn ang="0">
                <a:pos x="connsiteX3" y="connsiteY3"/>
              </a:cxn>
            </a:cxnLst>
            <a:rect l="l" t="t" r="r" b="b"/>
            <a:pathLst>
              <a:path w="5842800" h="6088012">
                <a:moveTo>
                  <a:pt x="2761344" y="0"/>
                </a:moveTo>
                <a:lnTo>
                  <a:pt x="3131261" y="0"/>
                </a:lnTo>
                <a:lnTo>
                  <a:pt x="5842800" y="6088012"/>
                </a:lnTo>
                <a:lnTo>
                  <a:pt x="0" y="6088012"/>
                </a:lnTo>
                <a:close/>
              </a:path>
            </a:pathLst>
          </a:custGeom>
        </p:spPr>
      </p:pic>
      <p:cxnSp>
        <p:nvCxnSpPr>
          <p:cNvPr id="14" name="直接连接符 13"/>
          <p:cNvCxnSpPr/>
          <p:nvPr/>
        </p:nvCxnSpPr>
        <p:spPr>
          <a:xfrm flipH="1">
            <a:off x="6096000" y="682171"/>
            <a:ext cx="2554514" cy="5123543"/>
          </a:xfrm>
          <a:prstGeom prst="line">
            <a:avLst/>
          </a:prstGeom>
          <a:ln w="60325">
            <a:gradFill>
              <a:gsLst>
                <a:gs pos="37000">
                  <a:srgbClr val="42ABA8"/>
                </a:gs>
                <a:gs pos="83000">
                  <a:srgbClr val="47DA9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0014857" y="669942"/>
            <a:ext cx="2177143" cy="5065486"/>
          </a:xfrm>
          <a:prstGeom prst="line">
            <a:avLst/>
          </a:prstGeom>
          <a:ln w="60325">
            <a:gradFill>
              <a:gsLst>
                <a:gs pos="26000">
                  <a:srgbClr val="27AFAA"/>
                </a:gs>
                <a:gs pos="83000">
                  <a:srgbClr val="3AE593"/>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749753" y="2184084"/>
            <a:ext cx="4664075" cy="3274060"/>
            <a:chOff x="11078" y="3558"/>
            <a:chExt cx="7345" cy="5156"/>
          </a:xfrm>
        </p:grpSpPr>
        <p:sp>
          <p:nvSpPr>
            <p:cNvPr id="25" name="文本框 24"/>
            <p:cNvSpPr txBox="1"/>
            <p:nvPr/>
          </p:nvSpPr>
          <p:spPr>
            <a:xfrm>
              <a:off x="11078" y="5081"/>
              <a:ext cx="7345" cy="3633"/>
            </a:xfrm>
            <a:prstGeom prst="rect">
              <a:avLst/>
            </a:prstGeom>
            <a:noFill/>
            <a:effectLst/>
          </p:spPr>
          <p:txBody>
            <a:bodyPr wrap="square" rtlCol="0">
              <a:spAutoFit/>
            </a:bodyPr>
            <a:lstStyle/>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p>
            <a:p>
              <a:pPr algn="r">
                <a:lnSpc>
                  <a:spcPct val="150000"/>
                </a:lnSpc>
              </a:pPr>
              <a:endPar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p:txBody>
        </p:sp>
        <p:sp>
          <p:nvSpPr>
            <p:cNvPr id="26" name="文本框 25"/>
            <p:cNvSpPr txBox="1"/>
            <p:nvPr/>
          </p:nvSpPr>
          <p:spPr>
            <a:xfrm>
              <a:off x="14357" y="3558"/>
              <a:ext cx="3827" cy="1016"/>
            </a:xfrm>
            <a:prstGeom prst="rect">
              <a:avLst/>
            </a:prstGeom>
            <a:noFill/>
          </p:spPr>
          <p:txBody>
            <a:bodyPr wrap="square" rtlCol="0">
              <a:spAutoFit/>
            </a:bodyPr>
            <a:lstStyle/>
            <a:p>
              <a:pPr algn="dist"/>
              <a:r>
                <a:rPr lang="zh-CN" altLang="en-US" sz="3600" dirty="0">
                  <a:solidFill>
                    <a:srgbClr val="3D3791"/>
                  </a:solidFill>
                  <a:latin typeface="★儿童字体——迷你简卡通" panose="03000509000000000000" pitchFamily="65" charset="-122"/>
                  <a:ea typeface="★儿童字体——迷你简卡通" panose="03000509000000000000" pitchFamily="65" charset="-122"/>
                </a:rPr>
                <a:t>输入标题</a:t>
              </a:r>
            </a:p>
          </p:txBody>
        </p:sp>
      </p:grpSp>
      <p:pic>
        <p:nvPicPr>
          <p:cNvPr id="27" name="图片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7173" y="0"/>
            <a:ext cx="1693093" cy="2612572"/>
          </a:xfrm>
          <a:prstGeom prst="rect">
            <a:avLst/>
          </a:prstGeom>
        </p:spPr>
      </p:pic>
      <p:sp>
        <p:nvSpPr>
          <p:cNvPr id="28" name="等腰三角形 27"/>
          <p:cNvSpPr/>
          <p:nvPr/>
        </p:nvSpPr>
        <p:spPr>
          <a:xfrm rot="1849365">
            <a:off x="5849063" y="274421"/>
            <a:ext cx="6315580" cy="5422698"/>
          </a:xfrm>
          <a:prstGeom prst="triangle">
            <a:avLst/>
          </a:prstGeom>
          <a:noFill/>
          <a:ln>
            <a:gradFill>
              <a:gsLst>
                <a:gs pos="26000">
                  <a:srgbClr val="47ABAA"/>
                </a:gs>
                <a:gs pos="74000">
                  <a:srgbClr val="4FD696"/>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0">
        <p15:prstTrans prst="drap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anim calcmode="lin" valueType="num">
                                      <p:cBhvr>
                                        <p:cTn id="12" dur="500" fill="hold"/>
                                        <p:tgtEl>
                                          <p:spTgt spid="24"/>
                                        </p:tgtEl>
                                        <p:attrNameLst>
                                          <p:attrName>ppt_x</p:attrName>
                                        </p:attrNameLst>
                                      </p:cBhvr>
                                      <p:tavLst>
                                        <p:tav tm="0">
                                          <p:val>
                                            <p:strVal val="#ppt_x"/>
                                          </p:val>
                                        </p:tav>
                                        <p:tav tm="100000">
                                          <p:val>
                                            <p:strVal val="#ppt_x"/>
                                          </p:val>
                                        </p:tav>
                                      </p:tavLst>
                                    </p:anim>
                                    <p:anim calcmode="lin" valueType="num">
                                      <p:cBhvr>
                                        <p:cTn id="13" dur="5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99000">
              <a:srgbClr val="5E77EB"/>
            </a:gs>
            <a:gs pos="47000">
              <a:srgbClr val="1BE2D4"/>
            </a:gs>
          </a:gsLst>
          <a:lin ang="2700000"/>
        </a:grad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11627" y="1074058"/>
            <a:ext cx="5297714" cy="5297714"/>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74058"/>
            <a:ext cx="5297714" cy="5297714"/>
          </a:xfrm>
          <a:prstGeom prst="rect">
            <a:avLst/>
          </a:prstGeom>
        </p:spPr>
      </p:pic>
      <p:pic>
        <p:nvPicPr>
          <p:cNvPr id="13" name="图片 12"/>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9399814" y="4405085"/>
            <a:ext cx="4298831" cy="4417163"/>
          </a:xfrm>
          <a:prstGeom prst="rect">
            <a:avLst/>
          </a:prstGeom>
        </p:spPr>
      </p:pic>
      <p:pic>
        <p:nvPicPr>
          <p:cNvPr id="14" name="图片 13"/>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9882926" y="-2445657"/>
            <a:ext cx="4298831" cy="4417163"/>
          </a:xfrm>
          <a:prstGeom prst="rect">
            <a:avLst/>
          </a:prstGeom>
        </p:spPr>
      </p:pic>
      <p:sp>
        <p:nvSpPr>
          <p:cNvPr id="15" name="文本框 14"/>
          <p:cNvSpPr txBox="1"/>
          <p:nvPr/>
        </p:nvSpPr>
        <p:spPr>
          <a:xfrm>
            <a:off x="5297714" y="1585557"/>
            <a:ext cx="3430747" cy="1323439"/>
          </a:xfrm>
          <a:prstGeom prst="rect">
            <a:avLst/>
          </a:prstGeom>
          <a:noFill/>
        </p:spPr>
        <p:txBody>
          <a:bodyPr wrap="none" rtlCol="0">
            <a:spAutoFit/>
          </a:bodyPr>
          <a:lstStyle/>
          <a:p>
            <a:r>
              <a:rPr lang="zh-CN" altLang="en-US" sz="8000" dirty="0">
                <a:solidFill>
                  <a:srgbClr val="3D3791"/>
                </a:solidFill>
                <a:latin typeface="★儿童字体——迷你简卡通" panose="03000509000000000000" pitchFamily="65" charset="-122"/>
                <a:ea typeface="★儿童字体——迷你简卡通" panose="03000509000000000000" pitchFamily="65" charset="-122"/>
              </a:rPr>
              <a:t>第二章</a:t>
            </a:r>
          </a:p>
        </p:txBody>
      </p:sp>
      <p:sp>
        <p:nvSpPr>
          <p:cNvPr id="16" name="文本框 15"/>
          <p:cNvSpPr txBox="1"/>
          <p:nvPr/>
        </p:nvSpPr>
        <p:spPr>
          <a:xfrm>
            <a:off x="5458815" y="3420495"/>
            <a:ext cx="3108543" cy="923330"/>
          </a:xfrm>
          <a:prstGeom prst="rect">
            <a:avLst/>
          </a:prstGeom>
          <a:noFill/>
        </p:spPr>
        <p:txBody>
          <a:bodyPr wrap="none" rtlCol="0">
            <a:spAutoFit/>
          </a:bodyPr>
          <a:lstStyle/>
          <a:p>
            <a:r>
              <a:rPr lang="zh-CN" altLang="en-US" sz="5400" dirty="0">
                <a:solidFill>
                  <a:srgbClr val="3D3791"/>
                </a:solidFill>
                <a:latin typeface="★儿童字体——迷你简卡通" panose="03000509000000000000" pitchFamily="65" charset="-122"/>
                <a:ea typeface="★儿童字体——迷你简卡通" panose="03000509000000000000" pitchFamily="65" charset="-122"/>
              </a:rPr>
              <a:t>输入标题</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0">
        <p15:prstTrans prst="wind"/>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8" presetClass="entr" presetSubtype="16"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amond(in)">
                                      <p:cBhvr>
                                        <p:cTn id="25" dur="500"/>
                                        <p:tgtEl>
                                          <p:spTgt spid="14"/>
                                        </p:tgtEl>
                                      </p:cBhvr>
                                    </p:animEffect>
                                  </p:childTnLst>
                                </p:cTn>
                              </p:par>
                            </p:childTnLst>
                          </p:cTn>
                        </p:par>
                        <p:par>
                          <p:cTn id="26" fill="hold">
                            <p:stCondLst>
                              <p:cond delay="2500"/>
                            </p:stCondLst>
                            <p:childTnLst>
                              <p:par>
                                <p:cTn id="27" presetID="8" presetClass="entr" presetSubtype="16"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amond(in)">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46000">
              <a:srgbClr val="30D8CA"/>
            </a:gs>
            <a:gs pos="95000">
              <a:srgbClr val="6577C7"/>
            </a:gs>
          </a:gsLst>
          <a:lin ang="2700000"/>
        </a:gra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4097973" y="0"/>
            <a:ext cx="4779819" cy="6858000"/>
          </a:xfrm>
          <a:prstGeom prst="rect">
            <a:avLst/>
          </a:prstGeom>
        </p:spPr>
      </p:pic>
      <p:pic>
        <p:nvPicPr>
          <p:cNvPr id="10" name="图片 9"/>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3314203" y="0"/>
            <a:ext cx="4779819" cy="6858000"/>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6088" y="0"/>
            <a:ext cx="4779819" cy="6858000"/>
          </a:xfrm>
          <a:prstGeom prst="rect">
            <a:avLst/>
          </a:prstGeom>
        </p:spPr>
      </p:pic>
      <p:pic>
        <p:nvPicPr>
          <p:cNvPr id="13" name="图片 12"/>
          <p:cNvPicPr>
            <a:picLocks noChangeAspect="1"/>
          </p:cNvPicPr>
          <p:nvPr/>
        </p:nvPicPr>
        <p:blipFill rotWithShape="1">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10042584" y="5551714"/>
            <a:ext cx="4298831" cy="4417163"/>
          </a:xfrm>
          <a:prstGeom prst="rect">
            <a:avLst/>
          </a:prstGeom>
        </p:spPr>
      </p:pic>
      <p:pic>
        <p:nvPicPr>
          <p:cNvPr id="14" name="图片 13"/>
          <p:cNvPicPr>
            <a:picLocks noChangeAspect="1"/>
          </p:cNvPicPr>
          <p:nvPr/>
        </p:nvPicPr>
        <p:blipFill rotWithShape="1">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70358" t="2190" r="-1722" b="65936"/>
          <a:stretch>
            <a:fillRect/>
          </a:stretch>
        </p:blipFill>
        <p:spPr>
          <a:xfrm>
            <a:off x="9774465" y="-2924719"/>
            <a:ext cx="4834558" cy="4967637"/>
          </a:xfrm>
          <a:prstGeom prst="rect">
            <a:avLst/>
          </a:prstGeom>
        </p:spPr>
      </p:pic>
      <p:pic>
        <p:nvPicPr>
          <p:cNvPr id="15" name="图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9944" y="-1004992"/>
            <a:ext cx="1693093" cy="2612572"/>
          </a:xfrm>
          <a:prstGeom prst="rect">
            <a:avLst/>
          </a:prstGeom>
        </p:spPr>
      </p:pic>
      <p:sp>
        <p:nvSpPr>
          <p:cNvPr id="17" name="文本框 16"/>
          <p:cNvSpPr txBox="1"/>
          <p:nvPr/>
        </p:nvSpPr>
        <p:spPr>
          <a:xfrm>
            <a:off x="558795" y="2403126"/>
            <a:ext cx="3343235" cy="3046988"/>
          </a:xfrm>
          <a:prstGeom prst="rect">
            <a:avLst/>
          </a:prstGeom>
          <a:noFill/>
          <a:effectLst/>
        </p:spPr>
        <p:txBody>
          <a:bodyPr wrap="square" rtlCol="0">
            <a:spAutoFit/>
          </a:bodyPr>
          <a:lstStyle/>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p>
          <a:p>
            <a:pPr algn="r">
              <a:lnSpc>
                <a:spcPct val="150000"/>
              </a:lnSpc>
            </a:pPr>
            <a:endPar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r>
              <a:rPr lang="zh-CN" altLang="en-US" sz="1600" dirty="0">
                <a:solidFill>
                  <a:srgbClr val="3D3791"/>
                </a:solidFill>
                <a:latin typeface="★儿童字体——迷你简卡通" panose="03000509000000000000" pitchFamily="65" charset="-122"/>
                <a:ea typeface="★儿童字体——迷你简卡通" panose="03000509000000000000" pitchFamily="65" charset="-122"/>
                <a:cs typeface="+mn-ea"/>
                <a:sym typeface="+mn-lt"/>
              </a:rPr>
              <a:t>请在这里输入您的主要叙述内容请在这里输入您的主要叙述内容请在这里输入您的主要内容</a:t>
            </a: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a:p>
            <a:pPr algn="r">
              <a:lnSpc>
                <a:spcPct val="150000"/>
              </a:lnSpc>
            </a:pPr>
            <a:endParaRPr lang="en-US" altLang="zh-CN" sz="1600" dirty="0">
              <a:solidFill>
                <a:srgbClr val="3D3791"/>
              </a:solidFill>
              <a:latin typeface="★儿童字体——迷你简卡通" panose="03000509000000000000" pitchFamily="65" charset="-122"/>
              <a:ea typeface="★儿童字体——迷你简卡通" panose="03000509000000000000" pitchFamily="65" charset="-122"/>
              <a:cs typeface="+mn-ea"/>
              <a:sym typeface="+mn-lt"/>
            </a:endParaRPr>
          </a:p>
        </p:txBody>
      </p:sp>
      <p:sp>
        <p:nvSpPr>
          <p:cNvPr id="18" name="文本框 17"/>
          <p:cNvSpPr txBox="1"/>
          <p:nvPr/>
        </p:nvSpPr>
        <p:spPr>
          <a:xfrm>
            <a:off x="8877792" y="3159458"/>
            <a:ext cx="2430145" cy="645160"/>
          </a:xfrm>
          <a:prstGeom prst="rect">
            <a:avLst/>
          </a:prstGeom>
          <a:noFill/>
        </p:spPr>
        <p:txBody>
          <a:bodyPr wrap="square" rtlCol="0">
            <a:spAutoFit/>
          </a:bodyPr>
          <a:lstStyle/>
          <a:p>
            <a:pPr algn="dist"/>
            <a:r>
              <a:rPr lang="zh-CN" altLang="en-US" sz="3600" dirty="0">
                <a:solidFill>
                  <a:srgbClr val="3D3791"/>
                </a:solidFill>
                <a:latin typeface="★儿童字体——迷你简卡通" panose="03000509000000000000" pitchFamily="65" charset="-122"/>
                <a:ea typeface="★儿童字体——迷你简卡通" panose="03000509000000000000" pitchFamily="65" charset="-122"/>
              </a:rPr>
              <a:t>输入标题</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0">
        <p15:prstTrans prst="curtains"/>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3000"/>
                            </p:stCondLst>
                            <p:childTnLst>
                              <p:par>
                                <p:cTn id="33" presetID="2" presetClass="entr" presetSubtype="4"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heme/theme1.xml><?xml version="1.0" encoding="utf-8"?>
<a:theme xmlns:a="http://schemas.openxmlformats.org/drawingml/2006/main" name="5_自定义设计方案">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自定义设计方案">
  <a:themeElements>
    <a:clrScheme name="我的主题色">
      <a:dk1>
        <a:sysClr val="windowText" lastClr="000000"/>
      </a:dk1>
      <a:lt1>
        <a:sysClr val="window" lastClr="FFFFFF"/>
      </a:lt1>
      <a:dk2>
        <a:srgbClr val="000000"/>
      </a:dk2>
      <a:lt2>
        <a:srgbClr val="EEECE1"/>
      </a:lt2>
      <a:accent1>
        <a:srgbClr val="63CFF6"/>
      </a:accent1>
      <a:accent2>
        <a:srgbClr val="FBB9CC"/>
      </a:accent2>
      <a:accent3>
        <a:srgbClr val="63CFF6"/>
      </a:accent3>
      <a:accent4>
        <a:srgbClr val="FBB9CC"/>
      </a:accent4>
      <a:accent5>
        <a:srgbClr val="63CFF6"/>
      </a:accent5>
      <a:accent6>
        <a:srgbClr val="FBB9CC"/>
      </a:accent6>
      <a:hlink>
        <a:srgbClr val="63CFF6"/>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989</Words>
  <Application>Microsoft Office PowerPoint</Application>
  <PresentationFormat>宽屏</PresentationFormat>
  <Paragraphs>111</Paragraphs>
  <Slides>24</Slides>
  <Notes>24</Notes>
  <HiddenSlides>0</HiddenSlides>
  <MMClips>1</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24</vt:i4>
      </vt:variant>
    </vt:vector>
  </HeadingPairs>
  <TitlesOfParts>
    <vt:vector size="34" baseType="lpstr">
      <vt:lpstr>★儿童字体——迷你简卡通</vt:lpstr>
      <vt:lpstr>等线</vt:lpstr>
      <vt:lpstr>宋体</vt:lpstr>
      <vt:lpstr>铁骨隶书</vt:lpstr>
      <vt:lpstr>微软雅黑</vt:lpstr>
      <vt:lpstr>Arial</vt:lpstr>
      <vt:lpstr>Calibri</vt:lpstr>
      <vt:lpstr>Calibri Light</vt:lpstr>
      <vt:lpstr>5_自定义设计方案</vt:lpstr>
      <vt:lpstr>6_自定义设计方案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book pro</dc:creator>
  <cp:lastModifiedBy>ITTK</cp:lastModifiedBy>
  <cp:revision>66</cp:revision>
  <dcterms:created xsi:type="dcterms:W3CDTF">2016-08-11T13:28:00Z</dcterms:created>
  <dcterms:modified xsi:type="dcterms:W3CDTF">2018-10-26T03:26:06Z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